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sldSz cx="14630400" cy="8229600"/>
  <p:notesSz cx="8229600" cy="146304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96AAAE2-88AD-4759-88C2-0E23CA8B98C4}" v="4" dt="2026-02-13T08:19:00.89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51" d="100"/>
          <a:sy n="51" d="100"/>
        </p:scale>
        <p:origin x="283" y="269"/>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21"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na JIN" userId="05e701ef3761b986" providerId="LiveId" clId="{3E67F158-79F2-44E6-AD24-4311B45C8E61}"/>
    <pc:docChg chg="undo custSel modSld modMainMaster">
      <pc:chgData name="Mina JIN" userId="05e701ef3761b986" providerId="LiveId" clId="{3E67F158-79F2-44E6-AD24-4311B45C8E61}" dt="2026-02-13T08:21:23.888" v="50" actId="700"/>
      <pc:docMkLst>
        <pc:docMk/>
      </pc:docMkLst>
      <pc:sldChg chg="addSp delSp modSp mod">
        <pc:chgData name="Mina JIN" userId="05e701ef3761b986" providerId="LiveId" clId="{3E67F158-79F2-44E6-AD24-4311B45C8E61}" dt="2026-02-13T08:17:59.748" v="25" actId="14100"/>
        <pc:sldMkLst>
          <pc:docMk/>
          <pc:sldMk cId="0" sldId="256"/>
        </pc:sldMkLst>
        <pc:spChg chg="add del">
          <ac:chgData name="Mina JIN" userId="05e701ef3761b986" providerId="LiveId" clId="{3E67F158-79F2-44E6-AD24-4311B45C8E61}" dt="2026-02-13T08:15:57.658" v="20" actId="22"/>
          <ac:spMkLst>
            <pc:docMk/>
            <pc:sldMk cId="0" sldId="256"/>
            <ac:spMk id="12" creationId="{BFFFCC2C-E0B0-097F-998B-1DABFB4FA872}"/>
          </ac:spMkLst>
        </pc:spChg>
        <pc:spChg chg="add del">
          <ac:chgData name="Mina JIN" userId="05e701ef3761b986" providerId="LiveId" clId="{3E67F158-79F2-44E6-AD24-4311B45C8E61}" dt="2026-02-13T08:16:03.512" v="22" actId="22"/>
          <ac:spMkLst>
            <pc:docMk/>
            <pc:sldMk cId="0" sldId="256"/>
            <ac:spMk id="14" creationId="{099FE101-20B1-5B2F-2A7E-AEF20DEF6D86}"/>
          </ac:spMkLst>
        </pc:spChg>
        <pc:spChg chg="add mod">
          <ac:chgData name="Mina JIN" userId="05e701ef3761b986" providerId="LiveId" clId="{3E67F158-79F2-44E6-AD24-4311B45C8E61}" dt="2026-02-13T08:17:59.748" v="25" actId="14100"/>
          <ac:spMkLst>
            <pc:docMk/>
            <pc:sldMk cId="0" sldId="256"/>
            <ac:spMk id="15" creationId="{0B587B7E-1CC4-FB99-2167-E35497937A98}"/>
          </ac:spMkLst>
        </pc:spChg>
        <pc:picChg chg="mod modCrop">
          <ac:chgData name="Mina JIN" userId="05e701ef3761b986" providerId="LiveId" clId="{3E67F158-79F2-44E6-AD24-4311B45C8E61}" dt="2026-02-13T08:10:19.052" v="1" actId="732"/>
          <ac:picMkLst>
            <pc:docMk/>
            <pc:sldMk cId="0" sldId="256"/>
            <ac:picMk id="2" creationId="{00000000-0000-0000-0000-000000000000}"/>
          </ac:picMkLst>
        </pc:picChg>
        <pc:picChg chg="add del mod">
          <ac:chgData name="Mina JIN" userId="05e701ef3761b986" providerId="LiveId" clId="{3E67F158-79F2-44E6-AD24-4311B45C8E61}" dt="2026-02-13T08:13:35.307" v="7" actId="478"/>
          <ac:picMkLst>
            <pc:docMk/>
            <pc:sldMk cId="0" sldId="256"/>
            <ac:picMk id="6" creationId="{3C881C14-5ED1-2120-1854-75B1DCD317BB}"/>
          </ac:picMkLst>
        </pc:picChg>
        <pc:picChg chg="add del mod">
          <ac:chgData name="Mina JIN" userId="05e701ef3761b986" providerId="LiveId" clId="{3E67F158-79F2-44E6-AD24-4311B45C8E61}" dt="2026-02-13T08:14:07.219" v="12" actId="478"/>
          <ac:picMkLst>
            <pc:docMk/>
            <pc:sldMk cId="0" sldId="256"/>
            <ac:picMk id="8" creationId="{7AC433B7-3146-2CCE-490A-F66C94042B64}"/>
          </ac:picMkLst>
        </pc:picChg>
        <pc:picChg chg="add del mod">
          <ac:chgData name="Mina JIN" userId="05e701ef3761b986" providerId="LiveId" clId="{3E67F158-79F2-44E6-AD24-4311B45C8E61}" dt="2026-02-13T08:14:23.042" v="15" actId="478"/>
          <ac:picMkLst>
            <pc:docMk/>
            <pc:sldMk cId="0" sldId="256"/>
            <ac:picMk id="10" creationId="{2DD1E8EF-5D0F-ECFC-4FA3-CF5482491FE6}"/>
          </ac:picMkLst>
        </pc:picChg>
      </pc:sldChg>
      <pc:sldChg chg="addSp delSp modSp mod">
        <pc:chgData name="Mina JIN" userId="05e701ef3761b986" providerId="LiveId" clId="{3E67F158-79F2-44E6-AD24-4311B45C8E61}" dt="2026-02-13T08:18:36.257" v="30" actId="478"/>
        <pc:sldMkLst>
          <pc:docMk/>
          <pc:sldMk cId="0" sldId="257"/>
        </pc:sldMkLst>
        <pc:spChg chg="add del mod">
          <ac:chgData name="Mina JIN" userId="05e701ef3761b986" providerId="LiveId" clId="{3E67F158-79F2-44E6-AD24-4311B45C8E61}" dt="2026-02-13T08:18:36.257" v="30" actId="478"/>
          <ac:spMkLst>
            <pc:docMk/>
            <pc:sldMk cId="0" sldId="257"/>
            <ac:spMk id="21" creationId="{8ECD5F93-6EC6-BEA7-FBA7-972943C24EA6}"/>
          </ac:spMkLst>
        </pc:spChg>
      </pc:sldChg>
      <pc:sldChg chg="modSp mod modClrScheme chgLayout">
        <pc:chgData name="Mina JIN" userId="05e701ef3761b986" providerId="LiveId" clId="{3E67F158-79F2-44E6-AD24-4311B45C8E61}" dt="2026-02-13T08:20:14.481" v="35" actId="14100"/>
        <pc:sldMkLst>
          <pc:docMk/>
          <pc:sldMk cId="0" sldId="258"/>
        </pc:sldMkLst>
        <pc:spChg chg="mod">
          <ac:chgData name="Mina JIN" userId="05e701ef3761b986" providerId="LiveId" clId="{3E67F158-79F2-44E6-AD24-4311B45C8E61}" dt="2026-02-13T08:20:14.481" v="35" actId="14100"/>
          <ac:spMkLst>
            <pc:docMk/>
            <pc:sldMk cId="0" sldId="258"/>
            <ac:spMk id="7" creationId="{00000000-0000-0000-0000-000000000000}"/>
          </ac:spMkLst>
        </pc:spChg>
      </pc:sldChg>
      <pc:sldChg chg="mod modClrScheme chgLayout">
        <pc:chgData name="Mina JIN" userId="05e701ef3761b986" providerId="LiveId" clId="{3E67F158-79F2-44E6-AD24-4311B45C8E61}" dt="2026-02-13T08:20:20.260" v="36" actId="700"/>
        <pc:sldMkLst>
          <pc:docMk/>
          <pc:sldMk cId="0" sldId="259"/>
        </pc:sldMkLst>
      </pc:sldChg>
      <pc:sldChg chg="mod modClrScheme chgLayout">
        <pc:chgData name="Mina JIN" userId="05e701ef3761b986" providerId="LiveId" clId="{3E67F158-79F2-44E6-AD24-4311B45C8E61}" dt="2026-02-13T08:20:25.015" v="37" actId="700"/>
        <pc:sldMkLst>
          <pc:docMk/>
          <pc:sldMk cId="0" sldId="260"/>
        </pc:sldMkLst>
      </pc:sldChg>
      <pc:sldChg chg="modSp mod modClrScheme chgLayout">
        <pc:chgData name="Mina JIN" userId="05e701ef3761b986" providerId="LiveId" clId="{3E67F158-79F2-44E6-AD24-4311B45C8E61}" dt="2026-02-13T08:20:33.235" v="39" actId="14100"/>
        <pc:sldMkLst>
          <pc:docMk/>
          <pc:sldMk cId="0" sldId="261"/>
        </pc:sldMkLst>
        <pc:spChg chg="mod">
          <ac:chgData name="Mina JIN" userId="05e701ef3761b986" providerId="LiveId" clId="{3E67F158-79F2-44E6-AD24-4311B45C8E61}" dt="2026-02-13T08:20:33.235" v="39" actId="14100"/>
          <ac:spMkLst>
            <pc:docMk/>
            <pc:sldMk cId="0" sldId="261"/>
            <ac:spMk id="15" creationId="{00000000-0000-0000-0000-000000000000}"/>
          </ac:spMkLst>
        </pc:spChg>
      </pc:sldChg>
      <pc:sldChg chg="addSp delSp modSp mod modClrScheme chgLayout">
        <pc:chgData name="Mina JIN" userId="05e701ef3761b986" providerId="LiveId" clId="{3E67F158-79F2-44E6-AD24-4311B45C8E61}" dt="2026-02-13T08:20:43.668" v="40" actId="700"/>
        <pc:sldMkLst>
          <pc:docMk/>
          <pc:sldMk cId="0" sldId="262"/>
        </pc:sldMkLst>
        <pc:picChg chg="add del mod">
          <ac:chgData name="Mina JIN" userId="05e701ef3761b986" providerId="LiveId" clId="{3E67F158-79F2-44E6-AD24-4311B45C8E61}" dt="2026-02-13T08:15:34.484" v="18" actId="478"/>
          <ac:picMkLst>
            <pc:docMk/>
            <pc:sldMk cId="0" sldId="262"/>
            <ac:picMk id="24" creationId="{F8FF9852-CA16-23F0-21E0-6FE0E0A09653}"/>
          </ac:picMkLst>
        </pc:picChg>
      </pc:sldChg>
      <pc:sldChg chg="mod modClrScheme chgLayout">
        <pc:chgData name="Mina JIN" userId="05e701ef3761b986" providerId="LiveId" clId="{3E67F158-79F2-44E6-AD24-4311B45C8E61}" dt="2026-02-13T08:20:45.486" v="41" actId="700"/>
        <pc:sldMkLst>
          <pc:docMk/>
          <pc:sldMk cId="0" sldId="263"/>
        </pc:sldMkLst>
      </pc:sldChg>
      <pc:sldChg chg="mod modClrScheme chgLayout">
        <pc:chgData name="Mina JIN" userId="05e701ef3761b986" providerId="LiveId" clId="{3E67F158-79F2-44E6-AD24-4311B45C8E61}" dt="2026-02-13T08:20:47.552" v="42" actId="700"/>
        <pc:sldMkLst>
          <pc:docMk/>
          <pc:sldMk cId="0" sldId="264"/>
        </pc:sldMkLst>
      </pc:sldChg>
      <pc:sldChg chg="mod modClrScheme chgLayout">
        <pc:chgData name="Mina JIN" userId="05e701ef3761b986" providerId="LiveId" clId="{3E67F158-79F2-44E6-AD24-4311B45C8E61}" dt="2026-02-13T08:20:50.938" v="43" actId="700"/>
        <pc:sldMkLst>
          <pc:docMk/>
          <pc:sldMk cId="0" sldId="265"/>
        </pc:sldMkLst>
      </pc:sldChg>
      <pc:sldChg chg="modSp mod modClrScheme chgLayout">
        <pc:chgData name="Mina JIN" userId="05e701ef3761b986" providerId="LiveId" clId="{3E67F158-79F2-44E6-AD24-4311B45C8E61}" dt="2026-02-13T08:21:09.293" v="48" actId="14100"/>
        <pc:sldMkLst>
          <pc:docMk/>
          <pc:sldMk cId="0" sldId="266"/>
        </pc:sldMkLst>
        <pc:spChg chg="mod">
          <ac:chgData name="Mina JIN" userId="05e701ef3761b986" providerId="LiveId" clId="{3E67F158-79F2-44E6-AD24-4311B45C8E61}" dt="2026-02-13T08:20:57.675" v="45" actId="14100"/>
          <ac:spMkLst>
            <pc:docMk/>
            <pc:sldMk cId="0" sldId="266"/>
            <ac:spMk id="8" creationId="{00000000-0000-0000-0000-000000000000}"/>
          </ac:spMkLst>
        </pc:spChg>
        <pc:picChg chg="mod">
          <ac:chgData name="Mina JIN" userId="05e701ef3761b986" providerId="LiveId" clId="{3E67F158-79F2-44E6-AD24-4311B45C8E61}" dt="2026-02-13T08:21:09.293" v="48" actId="14100"/>
          <ac:picMkLst>
            <pc:docMk/>
            <pc:sldMk cId="0" sldId="266"/>
            <ac:picMk id="9" creationId="{00000000-0000-0000-0000-000000000000}"/>
          </ac:picMkLst>
        </pc:picChg>
      </pc:sldChg>
      <pc:sldChg chg="mod modClrScheme chgLayout">
        <pc:chgData name="Mina JIN" userId="05e701ef3761b986" providerId="LiveId" clId="{3E67F158-79F2-44E6-AD24-4311B45C8E61}" dt="2026-02-13T08:21:17.110" v="49" actId="700"/>
        <pc:sldMkLst>
          <pc:docMk/>
          <pc:sldMk cId="0" sldId="267"/>
        </pc:sldMkLst>
      </pc:sldChg>
      <pc:sldChg chg="mod modClrScheme chgLayout">
        <pc:chgData name="Mina JIN" userId="05e701ef3761b986" providerId="LiveId" clId="{3E67F158-79F2-44E6-AD24-4311B45C8E61}" dt="2026-02-13T08:21:23.888" v="50" actId="700"/>
        <pc:sldMkLst>
          <pc:docMk/>
          <pc:sldMk cId="0" sldId="268"/>
        </pc:sldMkLst>
      </pc:sldChg>
      <pc:sldMasterChg chg="modSldLayout">
        <pc:chgData name="Mina JIN" userId="05e701ef3761b986" providerId="LiveId" clId="{3E67F158-79F2-44E6-AD24-4311B45C8E61}" dt="2026-02-13T08:19:48.364" v="33" actId="1076"/>
        <pc:sldMasterMkLst>
          <pc:docMk/>
          <pc:sldMasterMk cId="0" sldId="2147483648"/>
        </pc:sldMasterMkLst>
        <pc:sldLayoutChg chg="addSp modSp mod">
          <pc:chgData name="Mina JIN" userId="05e701ef3761b986" providerId="LiveId" clId="{3E67F158-79F2-44E6-AD24-4311B45C8E61}" dt="2026-02-13T08:19:06.672" v="32" actId="20577"/>
          <pc:sldLayoutMkLst>
            <pc:docMk/>
            <pc:sldMasterMk cId="0" sldId="2147483648"/>
            <pc:sldLayoutMk cId="0" sldId="2147483650"/>
          </pc:sldLayoutMkLst>
          <pc:spChg chg="add mod">
            <ac:chgData name="Mina JIN" userId="05e701ef3761b986" providerId="LiveId" clId="{3E67F158-79F2-44E6-AD24-4311B45C8E61}" dt="2026-02-13T08:19:00.898" v="31"/>
            <ac:spMkLst>
              <pc:docMk/>
              <pc:sldMasterMk cId="0" sldId="2147483648"/>
              <pc:sldLayoutMk cId="0" sldId="2147483650"/>
              <ac:spMk id="5" creationId="{DD1AA40C-9743-BE90-CE6E-54126FFB1FC9}"/>
            </ac:spMkLst>
          </pc:spChg>
          <pc:spChg chg="add mod">
            <ac:chgData name="Mina JIN" userId="05e701ef3761b986" providerId="LiveId" clId="{3E67F158-79F2-44E6-AD24-4311B45C8E61}" dt="2026-02-13T08:19:06.672" v="32" actId="20577"/>
            <ac:spMkLst>
              <pc:docMk/>
              <pc:sldMasterMk cId="0" sldId="2147483648"/>
              <pc:sldLayoutMk cId="0" sldId="2147483650"/>
              <ac:spMk id="6" creationId="{000565D3-4BD3-49C3-F886-730D6B60D5A5}"/>
            </ac:spMkLst>
          </pc:spChg>
          <pc:spChg chg="add mod">
            <ac:chgData name="Mina JIN" userId="05e701ef3761b986" providerId="LiveId" clId="{3E67F158-79F2-44E6-AD24-4311B45C8E61}" dt="2026-02-13T08:19:00.898" v="31"/>
            <ac:spMkLst>
              <pc:docMk/>
              <pc:sldMasterMk cId="0" sldId="2147483648"/>
              <pc:sldLayoutMk cId="0" sldId="2147483650"/>
              <ac:spMk id="7" creationId="{E20C9E01-2154-E7FD-8CA8-F0281266753F}"/>
            </ac:spMkLst>
          </pc:spChg>
          <pc:picChg chg="add mod">
            <ac:chgData name="Mina JIN" userId="05e701ef3761b986" providerId="LiveId" clId="{3E67F158-79F2-44E6-AD24-4311B45C8E61}" dt="2026-02-13T08:19:00.898" v="31"/>
            <ac:picMkLst>
              <pc:docMk/>
              <pc:sldMasterMk cId="0" sldId="2147483648"/>
              <pc:sldLayoutMk cId="0" sldId="2147483650"/>
              <ac:picMk id="4" creationId="{AF5378BD-165F-2662-C73E-A5F9911CD0DF}"/>
            </ac:picMkLst>
          </pc:picChg>
        </pc:sldLayoutChg>
        <pc:sldLayoutChg chg="addSp modSp mod">
          <pc:chgData name="Mina JIN" userId="05e701ef3761b986" providerId="LiveId" clId="{3E67F158-79F2-44E6-AD24-4311B45C8E61}" dt="2026-02-13T08:19:48.364" v="33" actId="1076"/>
          <pc:sldLayoutMkLst>
            <pc:docMk/>
            <pc:sldMasterMk cId="0" sldId="2147483648"/>
            <pc:sldLayoutMk cId="0" sldId="2147483651"/>
          </pc:sldLayoutMkLst>
          <pc:spChg chg="add mod">
            <ac:chgData name="Mina JIN" userId="05e701ef3761b986" providerId="LiveId" clId="{3E67F158-79F2-44E6-AD24-4311B45C8E61}" dt="2026-02-13T08:19:48.364" v="33" actId="1076"/>
            <ac:spMkLst>
              <pc:docMk/>
              <pc:sldMasterMk cId="0" sldId="2147483648"/>
              <pc:sldLayoutMk cId="0" sldId="2147483651"/>
              <ac:spMk id="4" creationId="{B651FF1A-8BCA-485A-C95F-C1E97C7A9CAB}"/>
            </ac:spMkLst>
          </pc:spChg>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88171854"/>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txBody>
          <a:bodyPr/>
          <a:lstStyle/>
          <a:p>
            <a:endParaRPr lang="ko-KR" altLang="en-US"/>
          </a:p>
        </p:txBody>
      </p:sp>
      <p:sp>
        <p:nvSpPr>
          <p:cNvPr id="3" name="Shape 1"/>
          <p:cNvSpPr/>
          <p:nvPr/>
        </p:nvSpPr>
        <p:spPr>
          <a:xfrm>
            <a:off x="0" y="0"/>
            <a:ext cx="14630400" cy="8229600"/>
          </a:xfrm>
          <a:prstGeom prst="rect">
            <a:avLst/>
          </a:prstGeom>
          <a:solidFill>
            <a:srgbClr val="241631"/>
          </a:solidFill>
          <a:ln/>
        </p:spPr>
        <p:txBody>
          <a:bodyPr/>
          <a:lstStyle/>
          <a:p>
            <a:endParaRPr lang="ko-KR" altLang="en-US"/>
          </a:p>
        </p:txBody>
      </p:sp>
      <p:pic>
        <p:nvPicPr>
          <p:cNvPr id="4" name="Image 0" descr="preencoded.png">
            <a:extLst>
              <a:ext uri="{FF2B5EF4-FFF2-40B4-BE49-F238E27FC236}">
                <a16:creationId xmlns:a16="http://schemas.microsoft.com/office/drawing/2014/main" id="{AF5378BD-165F-2662-C73E-A5F9911CD0DF}"/>
              </a:ext>
            </a:extLst>
          </p:cNvPr>
          <p:cNvPicPr>
            <a:picLocks noChangeAspect="1"/>
          </p:cNvPicPr>
          <p:nvPr userDrawn="1"/>
        </p:nvPicPr>
        <p:blipFill>
          <a:blip r:embed="rId2"/>
          <a:srcRect b="9016"/>
          <a:stretch>
            <a:fillRect/>
          </a:stretch>
        </p:blipFill>
        <p:spPr>
          <a:xfrm>
            <a:off x="0" y="0"/>
            <a:ext cx="5486400" cy="8229600"/>
          </a:xfrm>
          <a:prstGeom prst="rect">
            <a:avLst/>
          </a:prstGeom>
        </p:spPr>
      </p:pic>
      <p:sp>
        <p:nvSpPr>
          <p:cNvPr id="5" name="Text 0">
            <a:extLst>
              <a:ext uri="{FF2B5EF4-FFF2-40B4-BE49-F238E27FC236}">
                <a16:creationId xmlns:a16="http://schemas.microsoft.com/office/drawing/2014/main" id="{DD1AA40C-9743-BE90-CE6E-54126FFB1FC9}"/>
              </a:ext>
            </a:extLst>
          </p:cNvPr>
          <p:cNvSpPr/>
          <p:nvPr userDrawn="1"/>
        </p:nvSpPr>
        <p:spPr>
          <a:xfrm>
            <a:off x="6280190" y="3299936"/>
            <a:ext cx="7556421" cy="1240155"/>
          </a:xfrm>
          <a:prstGeom prst="rect">
            <a:avLst/>
          </a:prstGeom>
          <a:noFill/>
          <a:ln/>
        </p:spPr>
        <p:txBody>
          <a:bodyPr wrap="square" lIns="0" tIns="0" rIns="0" bIns="0" rtlCol="0" anchor="t"/>
          <a:lstStyle/>
          <a:p>
            <a:pPr marL="0" indent="0" algn="l">
              <a:lnSpc>
                <a:spcPts val="4850"/>
              </a:lnSpc>
              <a:buNone/>
            </a:pPr>
            <a:r>
              <a:rPr lang="en-US" sz="3900" b="1" dirty="0">
                <a:solidFill>
                  <a:srgbClr val="F94CAF"/>
                </a:solidFill>
                <a:latin typeface="Calibri" panose="020F0502020204030204" pitchFamily="34" charset="0"/>
                <a:ea typeface="Calibri" panose="020F0502020204030204" pitchFamily="34" charset="0"/>
                <a:cs typeface="Calibri" panose="020F0502020204030204" pitchFamily="34" charset="0"/>
              </a:rPr>
              <a:t>Global Power Platform Bootcamp </a:t>
            </a:r>
          </a:p>
          <a:p>
            <a:pPr marL="0" indent="0" algn="l">
              <a:lnSpc>
                <a:spcPts val="4850"/>
              </a:lnSpc>
              <a:buNone/>
            </a:pPr>
            <a:r>
              <a:rPr lang="en-US" sz="3900" b="1" dirty="0">
                <a:solidFill>
                  <a:srgbClr val="F94CAF"/>
                </a:solidFill>
                <a:latin typeface="Calibri" panose="020F0502020204030204" pitchFamily="34" charset="0"/>
                <a:ea typeface="Calibri" panose="020F0502020204030204" pitchFamily="34" charset="0"/>
                <a:cs typeface="Calibri" panose="020F0502020204030204" pitchFamily="34" charset="0"/>
              </a:rPr>
              <a:t>Seoul 2026</a:t>
            </a:r>
            <a:endParaRPr lang="en-US" sz="3900" dirty="0"/>
          </a:p>
        </p:txBody>
      </p:sp>
      <p:sp>
        <p:nvSpPr>
          <p:cNvPr id="6" name="Text 1">
            <a:extLst>
              <a:ext uri="{FF2B5EF4-FFF2-40B4-BE49-F238E27FC236}">
                <a16:creationId xmlns:a16="http://schemas.microsoft.com/office/drawing/2014/main" id="{000565D3-4BD3-49C3-F886-730D6B60D5A5}"/>
              </a:ext>
            </a:extLst>
          </p:cNvPr>
          <p:cNvSpPr/>
          <p:nvPr userDrawn="1"/>
        </p:nvSpPr>
        <p:spPr>
          <a:xfrm>
            <a:off x="6280190" y="4619387"/>
            <a:ext cx="3829288" cy="310158"/>
          </a:xfrm>
          <a:prstGeom prst="rect">
            <a:avLst/>
          </a:prstGeom>
          <a:noFill/>
          <a:ln/>
        </p:spPr>
        <p:txBody>
          <a:bodyPr wrap="none" lIns="0" tIns="0" rIns="0" bIns="0" rtlCol="0" anchor="t"/>
          <a:lstStyle/>
          <a:p>
            <a:pPr marL="0" indent="0" algn="l">
              <a:lnSpc>
                <a:spcPts val="2400"/>
              </a:lnSpc>
              <a:buNone/>
            </a:pPr>
            <a:endParaRPr lang="en-US" sz="1950" dirty="0"/>
          </a:p>
        </p:txBody>
      </p:sp>
      <p:sp>
        <p:nvSpPr>
          <p:cNvPr id="7" name="Freeform 7">
            <a:extLst>
              <a:ext uri="{FF2B5EF4-FFF2-40B4-BE49-F238E27FC236}">
                <a16:creationId xmlns:a16="http://schemas.microsoft.com/office/drawing/2014/main" id="{E20C9E01-2154-E7FD-8CA8-F0281266753F}"/>
              </a:ext>
            </a:extLst>
          </p:cNvPr>
          <p:cNvSpPr/>
          <p:nvPr userDrawn="1"/>
        </p:nvSpPr>
        <p:spPr>
          <a:xfrm>
            <a:off x="11362544" y="206026"/>
            <a:ext cx="2990338" cy="3093910"/>
          </a:xfrm>
          <a:custGeom>
            <a:avLst/>
            <a:gdLst/>
            <a:ahLst/>
            <a:cxnLst/>
            <a:rect l="l" t="t" r="r" b="b"/>
            <a:pathLst>
              <a:path w="2600594" h="2739589">
                <a:moveTo>
                  <a:pt x="0" y="0"/>
                </a:moveTo>
                <a:lnTo>
                  <a:pt x="2600594" y="0"/>
                </a:lnTo>
                <a:lnTo>
                  <a:pt x="2600594" y="2739589"/>
                </a:lnTo>
                <a:lnTo>
                  <a:pt x="0" y="273958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10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1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2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3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txBody>
          <a:bodyPr/>
          <a:lstStyle/>
          <a:p>
            <a:endParaRPr lang="ko-KR" altLang="en-US"/>
          </a:p>
        </p:txBody>
      </p:sp>
      <p:sp>
        <p:nvSpPr>
          <p:cNvPr id="3" name="Shape 1"/>
          <p:cNvSpPr/>
          <p:nvPr/>
        </p:nvSpPr>
        <p:spPr>
          <a:xfrm>
            <a:off x="0" y="0"/>
            <a:ext cx="14630400" cy="8229600"/>
          </a:xfrm>
          <a:prstGeom prst="rect">
            <a:avLst/>
          </a:prstGeom>
          <a:solidFill>
            <a:srgbClr val="241631"/>
          </a:solidFill>
          <a:ln/>
        </p:spPr>
        <p:txBody>
          <a:bodyPr/>
          <a:lstStyle/>
          <a:p>
            <a:endParaRPr lang="ko-KR" altLang="en-US"/>
          </a:p>
        </p:txBody>
      </p:sp>
      <p:sp>
        <p:nvSpPr>
          <p:cNvPr id="4" name="Freeform 7">
            <a:extLst>
              <a:ext uri="{FF2B5EF4-FFF2-40B4-BE49-F238E27FC236}">
                <a16:creationId xmlns:a16="http://schemas.microsoft.com/office/drawing/2014/main" id="{B651FF1A-8BCA-485A-C95F-C1E97C7A9CAB}"/>
              </a:ext>
            </a:extLst>
          </p:cNvPr>
          <p:cNvSpPr/>
          <p:nvPr userDrawn="1"/>
        </p:nvSpPr>
        <p:spPr>
          <a:xfrm>
            <a:off x="11764370" y="190365"/>
            <a:ext cx="2600594" cy="2739589"/>
          </a:xfrm>
          <a:custGeom>
            <a:avLst/>
            <a:gdLst/>
            <a:ahLst/>
            <a:cxnLst/>
            <a:rect l="l" t="t" r="r" b="b"/>
            <a:pathLst>
              <a:path w="2600594" h="2739589">
                <a:moveTo>
                  <a:pt x="0" y="0"/>
                </a:moveTo>
                <a:lnTo>
                  <a:pt x="2600594" y="0"/>
                </a:lnTo>
                <a:lnTo>
                  <a:pt x="2600594" y="2739589"/>
                </a:lnTo>
                <a:lnTo>
                  <a:pt x="0" y="273958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sv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40.svg"/><Relationship Id="rId3" Type="http://schemas.openxmlformats.org/officeDocument/2006/relationships/image" Target="../media/image30.png"/><Relationship Id="rId7" Type="http://schemas.openxmlformats.org/officeDocument/2006/relationships/image" Target="../media/image34.svg"/><Relationship Id="rId12" Type="http://schemas.openxmlformats.org/officeDocument/2006/relationships/image" Target="../media/image39.png"/><Relationship Id="rId2" Type="http://schemas.openxmlformats.org/officeDocument/2006/relationships/notesSlide" Target="../notesSlides/notesSlide12.xml"/><Relationship Id="rId16"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image" Target="../media/image33.png"/><Relationship Id="rId11" Type="http://schemas.openxmlformats.org/officeDocument/2006/relationships/image" Target="../media/image38.png"/><Relationship Id="rId5" Type="http://schemas.openxmlformats.org/officeDocument/2006/relationships/image" Target="../media/image32.png"/><Relationship Id="rId15" Type="http://schemas.openxmlformats.org/officeDocument/2006/relationships/image" Target="../media/image42.png"/><Relationship Id="rId10" Type="http://schemas.openxmlformats.org/officeDocument/2006/relationships/image" Target="../media/image37.svg"/><Relationship Id="rId4" Type="http://schemas.openxmlformats.org/officeDocument/2006/relationships/image" Target="../media/image31.svg"/><Relationship Id="rId9" Type="http://schemas.openxmlformats.org/officeDocument/2006/relationships/image" Target="../media/image36.png"/><Relationship Id="rId14" Type="http://schemas.openxmlformats.org/officeDocument/2006/relationships/image" Target="../media/image41.png"/></Relationships>
</file>

<file path=ppt/slides/_rels/slide13.xml.rels><?xml version="1.0" encoding="UTF-8" standalone="yes"?>
<Relationships xmlns="http://schemas.openxmlformats.org/package/2006/relationships"><Relationship Id="rId3" Type="http://schemas.openxmlformats.org/officeDocument/2006/relationships/hyperlink" Target="mailto:gppb@outlook.kr"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sv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rcRect b="9016"/>
          <a:stretch>
            <a:fillRect/>
          </a:stretch>
        </p:blipFill>
        <p:spPr>
          <a:xfrm>
            <a:off x="0" y="0"/>
            <a:ext cx="5486400" cy="8229600"/>
          </a:xfrm>
          <a:prstGeom prst="rect">
            <a:avLst/>
          </a:prstGeom>
        </p:spPr>
      </p:pic>
      <p:sp>
        <p:nvSpPr>
          <p:cNvPr id="3" name="Text 0"/>
          <p:cNvSpPr/>
          <p:nvPr/>
        </p:nvSpPr>
        <p:spPr>
          <a:xfrm>
            <a:off x="6280190" y="3299936"/>
            <a:ext cx="7556421" cy="1240155"/>
          </a:xfrm>
          <a:prstGeom prst="rect">
            <a:avLst/>
          </a:prstGeom>
          <a:noFill/>
          <a:ln/>
        </p:spPr>
        <p:txBody>
          <a:bodyPr wrap="square" lIns="0" tIns="0" rIns="0" bIns="0" rtlCol="0" anchor="t"/>
          <a:lstStyle/>
          <a:p>
            <a:pPr marL="0" indent="0" algn="l">
              <a:lnSpc>
                <a:spcPts val="4850"/>
              </a:lnSpc>
              <a:buNone/>
            </a:pPr>
            <a:r>
              <a:rPr lang="en-US" sz="3900" b="1" dirty="0">
                <a:solidFill>
                  <a:srgbClr val="F94CAF"/>
                </a:solidFill>
                <a:latin typeface="Calibri" panose="020F0502020204030204" pitchFamily="34" charset="0"/>
                <a:ea typeface="Calibri" panose="020F0502020204030204" pitchFamily="34" charset="0"/>
                <a:cs typeface="Calibri" panose="020F0502020204030204" pitchFamily="34" charset="0"/>
              </a:rPr>
              <a:t>Global Power Platform Bootcamp </a:t>
            </a:r>
          </a:p>
          <a:p>
            <a:pPr marL="0" indent="0" algn="l">
              <a:lnSpc>
                <a:spcPts val="4850"/>
              </a:lnSpc>
              <a:buNone/>
            </a:pPr>
            <a:r>
              <a:rPr lang="en-US" sz="3900" b="1" dirty="0">
                <a:solidFill>
                  <a:srgbClr val="F94CAF"/>
                </a:solidFill>
                <a:latin typeface="Calibri" panose="020F0502020204030204" pitchFamily="34" charset="0"/>
                <a:ea typeface="Calibri" panose="020F0502020204030204" pitchFamily="34" charset="0"/>
                <a:cs typeface="Calibri" panose="020F0502020204030204" pitchFamily="34" charset="0"/>
              </a:rPr>
              <a:t>Seoul 2026</a:t>
            </a:r>
            <a:endParaRPr lang="en-US" sz="3900" dirty="0"/>
          </a:p>
        </p:txBody>
      </p:sp>
      <p:sp>
        <p:nvSpPr>
          <p:cNvPr id="4" name="Text 1"/>
          <p:cNvSpPr/>
          <p:nvPr/>
        </p:nvSpPr>
        <p:spPr>
          <a:xfrm>
            <a:off x="6280190" y="4619387"/>
            <a:ext cx="3829288" cy="310158"/>
          </a:xfrm>
          <a:prstGeom prst="rect">
            <a:avLst/>
          </a:prstGeom>
          <a:noFill/>
          <a:ln/>
        </p:spPr>
        <p:txBody>
          <a:bodyPr wrap="none" lIns="0" tIns="0" rIns="0" bIns="0" rtlCol="0" anchor="t"/>
          <a:lstStyle/>
          <a:p>
            <a:pPr marL="0" indent="0" algn="l">
              <a:lnSpc>
                <a:spcPts val="2400"/>
              </a:lnSpc>
              <a:buNone/>
            </a:pPr>
            <a:r>
              <a:rPr lang="en-US" sz="1950" b="1" dirty="0">
                <a:solidFill>
                  <a:srgbClr val="F94CAF"/>
                </a:solidFill>
                <a:latin typeface="Calibri" panose="020F0502020204030204" pitchFamily="34" charset="0"/>
                <a:ea typeface="Calibri" panose="020F0502020204030204" pitchFamily="34" charset="0"/>
                <a:cs typeface="Calibri" panose="020F0502020204030204" pitchFamily="34" charset="0"/>
              </a:rPr>
              <a:t>실습으로 배우는 AI Copilot Agent</a:t>
            </a:r>
            <a:endParaRPr lang="en-US" sz="1950" dirty="0"/>
          </a:p>
        </p:txBody>
      </p:sp>
      <p:sp>
        <p:nvSpPr>
          <p:cNvPr id="15" name="Freeform 7">
            <a:extLst>
              <a:ext uri="{FF2B5EF4-FFF2-40B4-BE49-F238E27FC236}">
                <a16:creationId xmlns:a16="http://schemas.microsoft.com/office/drawing/2014/main" id="{0B587B7E-1CC4-FB99-2167-E35497937A98}"/>
              </a:ext>
            </a:extLst>
          </p:cNvPr>
          <p:cNvSpPr/>
          <p:nvPr/>
        </p:nvSpPr>
        <p:spPr>
          <a:xfrm>
            <a:off x="11362544" y="206026"/>
            <a:ext cx="2990338" cy="3093910"/>
          </a:xfrm>
          <a:custGeom>
            <a:avLst/>
            <a:gdLst/>
            <a:ahLst/>
            <a:cxnLst/>
            <a:rect l="l" t="t" r="r" b="b"/>
            <a:pathLst>
              <a:path w="2600594" h="2739589">
                <a:moveTo>
                  <a:pt x="0" y="0"/>
                </a:moveTo>
                <a:lnTo>
                  <a:pt x="2600594" y="0"/>
                </a:lnTo>
                <a:lnTo>
                  <a:pt x="2600594" y="2739589"/>
                </a:lnTo>
                <a:lnTo>
                  <a:pt x="0" y="273958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Shape 0"/>
          <p:cNvSpPr/>
          <p:nvPr/>
        </p:nvSpPr>
        <p:spPr>
          <a:xfrm>
            <a:off x="793790" y="769501"/>
            <a:ext cx="429578" cy="213598"/>
          </a:xfrm>
          <a:prstGeom prst="roundRect">
            <a:avLst>
              <a:gd name="adj" fmla="val 7248"/>
            </a:avLst>
          </a:prstGeom>
          <a:solidFill>
            <a:srgbClr val="4A022B"/>
          </a:solidFill>
          <a:ln/>
        </p:spPr>
        <p:txBody>
          <a:bodyPr/>
          <a:lstStyle/>
          <a:p>
            <a:endParaRPr lang="ko-KR" altLang="en-US"/>
          </a:p>
        </p:txBody>
      </p:sp>
      <p:sp>
        <p:nvSpPr>
          <p:cNvPr id="3" name="Text 1"/>
          <p:cNvSpPr/>
          <p:nvPr/>
        </p:nvSpPr>
        <p:spPr>
          <a:xfrm>
            <a:off x="871180" y="808196"/>
            <a:ext cx="274796" cy="136208"/>
          </a:xfrm>
          <a:prstGeom prst="rect">
            <a:avLst/>
          </a:prstGeom>
          <a:noFill/>
          <a:ln/>
        </p:spPr>
        <p:txBody>
          <a:bodyPr wrap="none" lIns="0" tIns="0" rIns="0" bIns="0" rtlCol="0" anchor="t"/>
          <a:lstStyle/>
          <a:p>
            <a:pPr marL="0" indent="0" algn="l">
              <a:lnSpc>
                <a:spcPts val="1050"/>
              </a:lnSpc>
              <a:buNone/>
            </a:pPr>
            <a:r>
              <a:rPr lang="en-US" sz="800" dirty="0">
                <a:solidFill>
                  <a:srgbClr val="DAD1E6"/>
                </a:solidFill>
                <a:latin typeface="Calibri" panose="020F0502020204030204" pitchFamily="34" charset="0"/>
                <a:ea typeface="Calibri" panose="020F0502020204030204" pitchFamily="34" charset="0"/>
                <a:cs typeface="Calibri" panose="020F0502020204030204" pitchFamily="34" charset="0"/>
              </a:rPr>
              <a:t>C 트랙</a:t>
            </a:r>
            <a:endParaRPr lang="en-US" sz="800" dirty="0"/>
          </a:p>
        </p:txBody>
      </p:sp>
      <p:sp>
        <p:nvSpPr>
          <p:cNvPr id="4" name="Shape 2"/>
          <p:cNvSpPr/>
          <p:nvPr/>
        </p:nvSpPr>
        <p:spPr>
          <a:xfrm>
            <a:off x="1287780" y="761881"/>
            <a:ext cx="454700" cy="228838"/>
          </a:xfrm>
          <a:prstGeom prst="roundRect">
            <a:avLst>
              <a:gd name="adj" fmla="val 6765"/>
            </a:avLst>
          </a:prstGeom>
          <a:noFill/>
          <a:ln w="7620">
            <a:solidFill>
              <a:srgbClr val="F94CAF"/>
            </a:solidFill>
            <a:prstDash val="solid"/>
          </a:ln>
        </p:spPr>
        <p:txBody>
          <a:bodyPr/>
          <a:lstStyle/>
          <a:p>
            <a:endParaRPr lang="ko-KR" altLang="en-US"/>
          </a:p>
        </p:txBody>
      </p:sp>
      <p:sp>
        <p:nvSpPr>
          <p:cNvPr id="5" name="Text 3"/>
          <p:cNvSpPr/>
          <p:nvPr/>
        </p:nvSpPr>
        <p:spPr>
          <a:xfrm>
            <a:off x="1372791" y="808196"/>
            <a:ext cx="284678" cy="136208"/>
          </a:xfrm>
          <a:prstGeom prst="rect">
            <a:avLst/>
          </a:prstGeom>
          <a:noFill/>
          <a:ln/>
        </p:spPr>
        <p:txBody>
          <a:bodyPr wrap="none" lIns="0" tIns="0" rIns="0" bIns="0" rtlCol="0" anchor="t"/>
          <a:lstStyle/>
          <a:p>
            <a:pPr marL="0" indent="0" algn="l">
              <a:lnSpc>
                <a:spcPts val="1050"/>
              </a:lnSpc>
              <a:buNone/>
            </a:pPr>
            <a:r>
              <a:rPr lang="en-US" sz="800" dirty="0">
                <a:solidFill>
                  <a:srgbClr val="F94CAF"/>
                </a:solidFill>
                <a:latin typeface="Calibri" panose="020F0502020204030204" pitchFamily="34" charset="0"/>
                <a:ea typeface="Calibri" panose="020F0502020204030204" pitchFamily="34" charset="0"/>
                <a:cs typeface="Calibri" panose="020F0502020204030204" pitchFamily="34" charset="0"/>
              </a:rPr>
              <a:t>시간표</a:t>
            </a:r>
            <a:endParaRPr lang="en-US" sz="800" dirty="0"/>
          </a:p>
        </p:txBody>
      </p:sp>
      <p:sp>
        <p:nvSpPr>
          <p:cNvPr id="6" name="Text 4"/>
          <p:cNvSpPr/>
          <p:nvPr/>
        </p:nvSpPr>
        <p:spPr>
          <a:xfrm>
            <a:off x="793790" y="1024176"/>
            <a:ext cx="3225165" cy="403146"/>
          </a:xfrm>
          <a:prstGeom prst="rect">
            <a:avLst/>
          </a:prstGeom>
          <a:noFill/>
          <a:ln/>
        </p:spPr>
        <p:txBody>
          <a:bodyPr wrap="none" lIns="0" tIns="0" rIns="0" bIns="0" rtlCol="0" anchor="t"/>
          <a:lstStyle/>
          <a:p>
            <a:pPr marL="0" indent="0" algn="l">
              <a:lnSpc>
                <a:spcPts val="3150"/>
              </a:lnSpc>
              <a:buNone/>
            </a:pPr>
            <a:r>
              <a:rPr lang="en-US" sz="2500" b="1" dirty="0">
                <a:solidFill>
                  <a:srgbClr val="F94CAF"/>
                </a:solidFill>
                <a:latin typeface="Calibri" panose="020F0502020204030204" pitchFamily="34" charset="0"/>
                <a:ea typeface="Calibri" panose="020F0502020204030204" pitchFamily="34" charset="0"/>
                <a:cs typeface="Calibri" panose="020F0502020204030204" pitchFamily="34" charset="0"/>
              </a:rPr>
              <a:t>C트랙 상세 일정</a:t>
            </a:r>
            <a:endParaRPr lang="en-US" sz="2500" dirty="0"/>
          </a:p>
        </p:txBody>
      </p:sp>
      <p:sp>
        <p:nvSpPr>
          <p:cNvPr id="7" name="Shape 5"/>
          <p:cNvSpPr/>
          <p:nvPr/>
        </p:nvSpPr>
        <p:spPr>
          <a:xfrm>
            <a:off x="7307580" y="1553051"/>
            <a:ext cx="15240" cy="5914549"/>
          </a:xfrm>
          <a:prstGeom prst="roundRect">
            <a:avLst>
              <a:gd name="adj" fmla="val 126977"/>
            </a:avLst>
          </a:prstGeom>
          <a:solidFill>
            <a:srgbClr val="5C4E69"/>
          </a:solidFill>
          <a:ln/>
        </p:spPr>
        <p:txBody>
          <a:bodyPr/>
          <a:lstStyle/>
          <a:p>
            <a:endParaRPr lang="ko-KR" altLang="en-US"/>
          </a:p>
        </p:txBody>
      </p:sp>
      <p:sp>
        <p:nvSpPr>
          <p:cNvPr id="8" name="Shape 6"/>
          <p:cNvSpPr/>
          <p:nvPr/>
        </p:nvSpPr>
        <p:spPr>
          <a:xfrm>
            <a:off x="6943487" y="2061448"/>
            <a:ext cx="386953" cy="15240"/>
          </a:xfrm>
          <a:prstGeom prst="roundRect">
            <a:avLst>
              <a:gd name="adj" fmla="val 126977"/>
            </a:avLst>
          </a:prstGeom>
          <a:solidFill>
            <a:srgbClr val="5C4E69"/>
          </a:solidFill>
          <a:ln/>
        </p:spPr>
        <p:txBody>
          <a:bodyPr/>
          <a:lstStyle/>
          <a:p>
            <a:endParaRPr lang="ko-KR" altLang="en-US"/>
          </a:p>
        </p:txBody>
      </p:sp>
      <p:pic>
        <p:nvPicPr>
          <p:cNvPr id="9" name="Image 0" descr="preencoded.png"/>
          <p:cNvPicPr>
            <a:picLocks noChangeAspect="1"/>
          </p:cNvPicPr>
          <p:nvPr/>
        </p:nvPicPr>
        <p:blipFill>
          <a:blip r:embed="rId3"/>
          <a:stretch>
            <a:fillRect/>
          </a:stretch>
        </p:blipFill>
        <p:spPr>
          <a:xfrm>
            <a:off x="7266861" y="2020729"/>
            <a:ext cx="96679" cy="96679"/>
          </a:xfrm>
          <a:prstGeom prst="rect">
            <a:avLst/>
          </a:prstGeom>
        </p:spPr>
      </p:pic>
      <p:sp>
        <p:nvSpPr>
          <p:cNvPr id="10" name="Shape 7"/>
          <p:cNvSpPr/>
          <p:nvPr/>
        </p:nvSpPr>
        <p:spPr>
          <a:xfrm>
            <a:off x="793790" y="1553051"/>
            <a:ext cx="6134457" cy="1032034"/>
          </a:xfrm>
          <a:prstGeom prst="roundRect">
            <a:avLst>
              <a:gd name="adj" fmla="val 1875"/>
            </a:avLst>
          </a:prstGeom>
          <a:solidFill>
            <a:srgbClr val="433550"/>
          </a:solidFill>
          <a:ln/>
        </p:spPr>
        <p:txBody>
          <a:bodyPr/>
          <a:lstStyle/>
          <a:p>
            <a:endParaRPr lang="ko-KR" altLang="en-US"/>
          </a:p>
        </p:txBody>
      </p:sp>
      <p:sp>
        <p:nvSpPr>
          <p:cNvPr id="11" name="Text 8"/>
          <p:cNvSpPr/>
          <p:nvPr/>
        </p:nvSpPr>
        <p:spPr>
          <a:xfrm>
            <a:off x="5186720" y="1681996"/>
            <a:ext cx="1612583" cy="201454"/>
          </a:xfrm>
          <a:prstGeom prst="rect">
            <a:avLst/>
          </a:prstGeom>
          <a:noFill/>
          <a:ln/>
        </p:spPr>
        <p:txBody>
          <a:bodyPr wrap="none" lIns="0" tIns="0" rIns="0" bIns="0" rtlCol="0" anchor="t"/>
          <a:lstStyle/>
          <a:p>
            <a:pPr marL="0" indent="0" algn="r">
              <a:lnSpc>
                <a:spcPts val="1550"/>
              </a:lnSpc>
              <a:buNone/>
            </a:pPr>
            <a:r>
              <a:rPr lang="en-US" sz="1250" b="1" dirty="0">
                <a:solidFill>
                  <a:srgbClr val="DAD1E6"/>
                </a:solidFill>
                <a:latin typeface="Calibri" panose="020F0502020204030204" pitchFamily="34" charset="0"/>
                <a:ea typeface="Calibri" panose="020F0502020204030204" pitchFamily="34" charset="0"/>
                <a:cs typeface="Calibri" panose="020F0502020204030204" pitchFamily="34" charset="0"/>
              </a:rPr>
              <a:t>0교시 (10:00~10:30)</a:t>
            </a:r>
            <a:endParaRPr lang="en-US" sz="1250" dirty="0"/>
          </a:p>
        </p:txBody>
      </p:sp>
      <p:sp>
        <p:nvSpPr>
          <p:cNvPr id="12" name="Text 9"/>
          <p:cNvSpPr/>
          <p:nvPr/>
        </p:nvSpPr>
        <p:spPr>
          <a:xfrm>
            <a:off x="922734" y="1933694"/>
            <a:ext cx="5876568" cy="170259"/>
          </a:xfrm>
          <a:prstGeom prst="rect">
            <a:avLst/>
          </a:prstGeom>
          <a:noFill/>
          <a:ln/>
        </p:spPr>
        <p:txBody>
          <a:bodyPr wrap="none" lIns="0" tIns="0" rIns="0" bIns="0" rtlCol="0" anchor="t"/>
          <a:lstStyle/>
          <a:p>
            <a:pPr marL="0" indent="0" algn="r">
              <a:lnSpc>
                <a:spcPts val="1300"/>
              </a:lnSpc>
              <a:buNone/>
            </a:pPr>
            <a:r>
              <a:rPr lang="en-US" sz="1000" dirty="0">
                <a:solidFill>
                  <a:srgbClr val="DAD1E6"/>
                </a:solidFill>
                <a:latin typeface="Calibri" panose="020F0502020204030204" pitchFamily="34" charset="0"/>
                <a:ea typeface="Calibri" panose="020F0502020204030204" pitchFamily="34" charset="0"/>
                <a:cs typeface="Calibri" panose="020F0502020204030204" pitchFamily="34" charset="0"/>
              </a:rPr>
              <a:t>키노트 – 슬기로운 AI 생활 (A, B, C 트랙 공통)</a:t>
            </a:r>
            <a:endParaRPr lang="en-US" sz="1000" dirty="0"/>
          </a:p>
        </p:txBody>
      </p:sp>
      <p:sp>
        <p:nvSpPr>
          <p:cNvPr id="13" name="Shape 10"/>
          <p:cNvSpPr/>
          <p:nvPr/>
        </p:nvSpPr>
        <p:spPr>
          <a:xfrm>
            <a:off x="7299960" y="2745105"/>
            <a:ext cx="386953" cy="15240"/>
          </a:xfrm>
          <a:prstGeom prst="roundRect">
            <a:avLst>
              <a:gd name="adj" fmla="val 126977"/>
            </a:avLst>
          </a:prstGeom>
          <a:solidFill>
            <a:srgbClr val="5C4E69"/>
          </a:solidFill>
          <a:ln/>
        </p:spPr>
        <p:txBody>
          <a:bodyPr/>
          <a:lstStyle/>
          <a:p>
            <a:endParaRPr lang="ko-KR" altLang="en-US"/>
          </a:p>
        </p:txBody>
      </p:sp>
      <p:pic>
        <p:nvPicPr>
          <p:cNvPr id="14" name="Image 1" descr="preencoded.png"/>
          <p:cNvPicPr>
            <a:picLocks noChangeAspect="1"/>
          </p:cNvPicPr>
          <p:nvPr/>
        </p:nvPicPr>
        <p:blipFill>
          <a:blip r:embed="rId3"/>
          <a:stretch>
            <a:fillRect/>
          </a:stretch>
        </p:blipFill>
        <p:spPr>
          <a:xfrm>
            <a:off x="7266861" y="2704386"/>
            <a:ext cx="96679" cy="96679"/>
          </a:xfrm>
          <a:prstGeom prst="rect">
            <a:avLst/>
          </a:prstGeom>
        </p:spPr>
      </p:pic>
      <p:sp>
        <p:nvSpPr>
          <p:cNvPr id="15" name="Shape 11"/>
          <p:cNvSpPr/>
          <p:nvPr/>
        </p:nvSpPr>
        <p:spPr>
          <a:xfrm>
            <a:off x="7702153" y="2236708"/>
            <a:ext cx="6134457" cy="1032034"/>
          </a:xfrm>
          <a:prstGeom prst="roundRect">
            <a:avLst>
              <a:gd name="adj" fmla="val 1875"/>
            </a:avLst>
          </a:prstGeom>
          <a:solidFill>
            <a:srgbClr val="433550"/>
          </a:solidFill>
          <a:ln/>
        </p:spPr>
        <p:txBody>
          <a:bodyPr/>
          <a:lstStyle/>
          <a:p>
            <a:endParaRPr lang="ko-KR" altLang="en-US"/>
          </a:p>
        </p:txBody>
      </p:sp>
      <p:sp>
        <p:nvSpPr>
          <p:cNvPr id="16" name="Text 12"/>
          <p:cNvSpPr/>
          <p:nvPr/>
        </p:nvSpPr>
        <p:spPr>
          <a:xfrm>
            <a:off x="7831098" y="2365653"/>
            <a:ext cx="1612583" cy="201454"/>
          </a:xfrm>
          <a:prstGeom prst="rect">
            <a:avLst/>
          </a:prstGeom>
          <a:noFill/>
          <a:ln/>
        </p:spPr>
        <p:txBody>
          <a:bodyPr wrap="none" lIns="0" tIns="0" rIns="0" bIns="0" rtlCol="0" anchor="t"/>
          <a:lstStyle/>
          <a:p>
            <a:pPr marL="0" indent="0" algn="l">
              <a:lnSpc>
                <a:spcPts val="1550"/>
              </a:lnSpc>
              <a:buNone/>
            </a:pPr>
            <a:r>
              <a:rPr lang="en-US" sz="1250" b="1" dirty="0">
                <a:solidFill>
                  <a:srgbClr val="DAD1E6"/>
                </a:solidFill>
                <a:latin typeface="Calibri" panose="020F0502020204030204" pitchFamily="34" charset="0"/>
                <a:ea typeface="Calibri" panose="020F0502020204030204" pitchFamily="34" charset="0"/>
                <a:cs typeface="Calibri" panose="020F0502020204030204" pitchFamily="34" charset="0"/>
              </a:rPr>
              <a:t>1교시 (10:40~11:40)</a:t>
            </a:r>
            <a:endParaRPr lang="en-US" sz="1250" dirty="0"/>
          </a:p>
        </p:txBody>
      </p:sp>
      <p:sp>
        <p:nvSpPr>
          <p:cNvPr id="17" name="Text 13"/>
          <p:cNvSpPr/>
          <p:nvPr/>
        </p:nvSpPr>
        <p:spPr>
          <a:xfrm>
            <a:off x="7831098" y="2617351"/>
            <a:ext cx="5876568" cy="170259"/>
          </a:xfrm>
          <a:prstGeom prst="rect">
            <a:avLst/>
          </a:prstGeom>
          <a:noFill/>
          <a:ln/>
        </p:spPr>
        <p:txBody>
          <a:bodyPr wrap="none" lIns="0" tIns="0" rIns="0" bIns="0" rtlCol="0" anchor="t"/>
          <a:lstStyle/>
          <a:p>
            <a:pPr marL="0" indent="0" algn="l">
              <a:lnSpc>
                <a:spcPts val="1300"/>
              </a:lnSpc>
              <a:buNone/>
            </a:pPr>
            <a:r>
              <a:rPr lang="en-US" sz="1000" dirty="0">
                <a:solidFill>
                  <a:srgbClr val="DAD1E6"/>
                </a:solidFill>
                <a:latin typeface="Calibri" panose="020F0502020204030204" pitchFamily="34" charset="0"/>
                <a:ea typeface="Calibri" panose="020F0502020204030204" pitchFamily="34" charset="0"/>
                <a:cs typeface="Calibri" panose="020F0502020204030204" pitchFamily="34" charset="0"/>
              </a:rPr>
              <a:t>개발 환경 설정</a:t>
            </a:r>
            <a:endParaRPr lang="en-US" sz="1000" dirty="0"/>
          </a:p>
        </p:txBody>
      </p:sp>
      <p:sp>
        <p:nvSpPr>
          <p:cNvPr id="18" name="Shape 14"/>
          <p:cNvSpPr/>
          <p:nvPr/>
        </p:nvSpPr>
        <p:spPr>
          <a:xfrm>
            <a:off x="6943487" y="3344942"/>
            <a:ext cx="386953" cy="15240"/>
          </a:xfrm>
          <a:prstGeom prst="roundRect">
            <a:avLst>
              <a:gd name="adj" fmla="val 126977"/>
            </a:avLst>
          </a:prstGeom>
          <a:solidFill>
            <a:srgbClr val="5C4E69"/>
          </a:solidFill>
          <a:ln/>
        </p:spPr>
        <p:txBody>
          <a:bodyPr/>
          <a:lstStyle/>
          <a:p>
            <a:endParaRPr lang="ko-KR" altLang="en-US"/>
          </a:p>
        </p:txBody>
      </p:sp>
      <p:pic>
        <p:nvPicPr>
          <p:cNvPr id="19" name="Image 2" descr="preencoded.png"/>
          <p:cNvPicPr>
            <a:picLocks noChangeAspect="1"/>
          </p:cNvPicPr>
          <p:nvPr/>
        </p:nvPicPr>
        <p:blipFill>
          <a:blip r:embed="rId3"/>
          <a:stretch>
            <a:fillRect/>
          </a:stretch>
        </p:blipFill>
        <p:spPr>
          <a:xfrm>
            <a:off x="7266861" y="3304223"/>
            <a:ext cx="96679" cy="96679"/>
          </a:xfrm>
          <a:prstGeom prst="rect">
            <a:avLst/>
          </a:prstGeom>
        </p:spPr>
      </p:pic>
      <p:sp>
        <p:nvSpPr>
          <p:cNvPr id="20" name="Shape 15"/>
          <p:cNvSpPr/>
          <p:nvPr/>
        </p:nvSpPr>
        <p:spPr>
          <a:xfrm>
            <a:off x="793790" y="2836545"/>
            <a:ext cx="6134457" cy="1032034"/>
          </a:xfrm>
          <a:prstGeom prst="roundRect">
            <a:avLst>
              <a:gd name="adj" fmla="val 1875"/>
            </a:avLst>
          </a:prstGeom>
          <a:solidFill>
            <a:srgbClr val="433550"/>
          </a:solidFill>
          <a:ln/>
        </p:spPr>
        <p:txBody>
          <a:bodyPr/>
          <a:lstStyle/>
          <a:p>
            <a:endParaRPr lang="ko-KR" altLang="en-US"/>
          </a:p>
        </p:txBody>
      </p:sp>
      <p:sp>
        <p:nvSpPr>
          <p:cNvPr id="21" name="Text 16"/>
          <p:cNvSpPr/>
          <p:nvPr/>
        </p:nvSpPr>
        <p:spPr>
          <a:xfrm>
            <a:off x="5186720" y="2965490"/>
            <a:ext cx="1612583" cy="201454"/>
          </a:xfrm>
          <a:prstGeom prst="rect">
            <a:avLst/>
          </a:prstGeom>
          <a:noFill/>
          <a:ln/>
        </p:spPr>
        <p:txBody>
          <a:bodyPr wrap="none" lIns="0" tIns="0" rIns="0" bIns="0" rtlCol="0" anchor="t"/>
          <a:lstStyle/>
          <a:p>
            <a:pPr marL="0" indent="0" algn="r">
              <a:lnSpc>
                <a:spcPts val="1550"/>
              </a:lnSpc>
              <a:buNone/>
            </a:pPr>
            <a:r>
              <a:rPr lang="en-US" sz="1250" b="1" dirty="0">
                <a:solidFill>
                  <a:srgbClr val="DAD1E6"/>
                </a:solidFill>
                <a:latin typeface="Calibri" panose="020F0502020204030204" pitchFamily="34" charset="0"/>
                <a:ea typeface="Calibri" panose="020F0502020204030204" pitchFamily="34" charset="0"/>
                <a:cs typeface="Calibri" panose="020F0502020204030204" pitchFamily="34" charset="0"/>
              </a:rPr>
              <a:t>2교시 (11:40~12:30)</a:t>
            </a:r>
            <a:endParaRPr lang="en-US" sz="1250" dirty="0"/>
          </a:p>
        </p:txBody>
      </p:sp>
      <p:sp>
        <p:nvSpPr>
          <p:cNvPr id="22" name="Text 17"/>
          <p:cNvSpPr/>
          <p:nvPr/>
        </p:nvSpPr>
        <p:spPr>
          <a:xfrm>
            <a:off x="922734" y="3217188"/>
            <a:ext cx="5876568" cy="170259"/>
          </a:xfrm>
          <a:prstGeom prst="rect">
            <a:avLst/>
          </a:prstGeom>
          <a:noFill/>
          <a:ln/>
        </p:spPr>
        <p:txBody>
          <a:bodyPr wrap="none" lIns="0" tIns="0" rIns="0" bIns="0" rtlCol="0" anchor="t"/>
          <a:lstStyle/>
          <a:p>
            <a:pPr marL="0" indent="0" algn="r">
              <a:lnSpc>
                <a:spcPts val="1300"/>
              </a:lnSpc>
              <a:buNone/>
            </a:pPr>
            <a:r>
              <a:rPr lang="en-US" sz="1000" dirty="0">
                <a:solidFill>
                  <a:srgbClr val="DAD1E6"/>
                </a:solidFill>
                <a:latin typeface="Calibri" panose="020F0502020204030204" pitchFamily="34" charset="0"/>
                <a:ea typeface="Calibri" panose="020F0502020204030204" pitchFamily="34" charset="0"/>
                <a:cs typeface="Calibri" panose="020F0502020204030204" pitchFamily="34" charset="0"/>
              </a:rPr>
              <a:t>Microsoft Agent Framework 사용해서 단일 에이전트 개발하기</a:t>
            </a:r>
            <a:endParaRPr lang="en-US" sz="1000" dirty="0"/>
          </a:p>
        </p:txBody>
      </p:sp>
      <p:sp>
        <p:nvSpPr>
          <p:cNvPr id="23" name="Shape 18"/>
          <p:cNvSpPr/>
          <p:nvPr/>
        </p:nvSpPr>
        <p:spPr>
          <a:xfrm>
            <a:off x="7299960" y="3944779"/>
            <a:ext cx="386953" cy="15240"/>
          </a:xfrm>
          <a:prstGeom prst="roundRect">
            <a:avLst>
              <a:gd name="adj" fmla="val 126977"/>
            </a:avLst>
          </a:prstGeom>
          <a:solidFill>
            <a:srgbClr val="5C4E69"/>
          </a:solidFill>
          <a:ln/>
        </p:spPr>
        <p:txBody>
          <a:bodyPr/>
          <a:lstStyle/>
          <a:p>
            <a:endParaRPr lang="ko-KR" altLang="en-US"/>
          </a:p>
        </p:txBody>
      </p:sp>
      <p:pic>
        <p:nvPicPr>
          <p:cNvPr id="24" name="Image 3" descr="preencoded.png"/>
          <p:cNvPicPr>
            <a:picLocks noChangeAspect="1"/>
          </p:cNvPicPr>
          <p:nvPr/>
        </p:nvPicPr>
        <p:blipFill>
          <a:blip r:embed="rId3"/>
          <a:stretch>
            <a:fillRect/>
          </a:stretch>
        </p:blipFill>
        <p:spPr>
          <a:xfrm>
            <a:off x="7266861" y="3904059"/>
            <a:ext cx="96679" cy="96679"/>
          </a:xfrm>
          <a:prstGeom prst="rect">
            <a:avLst/>
          </a:prstGeom>
        </p:spPr>
      </p:pic>
      <p:sp>
        <p:nvSpPr>
          <p:cNvPr id="25" name="Shape 19"/>
          <p:cNvSpPr/>
          <p:nvPr/>
        </p:nvSpPr>
        <p:spPr>
          <a:xfrm>
            <a:off x="7702153" y="3436382"/>
            <a:ext cx="6134457" cy="1032034"/>
          </a:xfrm>
          <a:prstGeom prst="roundRect">
            <a:avLst>
              <a:gd name="adj" fmla="val 1875"/>
            </a:avLst>
          </a:prstGeom>
          <a:solidFill>
            <a:srgbClr val="433550"/>
          </a:solidFill>
          <a:ln/>
        </p:spPr>
        <p:txBody>
          <a:bodyPr/>
          <a:lstStyle/>
          <a:p>
            <a:endParaRPr lang="ko-KR" altLang="en-US"/>
          </a:p>
        </p:txBody>
      </p:sp>
      <p:sp>
        <p:nvSpPr>
          <p:cNvPr id="26" name="Text 20"/>
          <p:cNvSpPr/>
          <p:nvPr/>
        </p:nvSpPr>
        <p:spPr>
          <a:xfrm>
            <a:off x="7831098" y="3565327"/>
            <a:ext cx="1612583" cy="201454"/>
          </a:xfrm>
          <a:prstGeom prst="rect">
            <a:avLst/>
          </a:prstGeom>
          <a:noFill/>
          <a:ln/>
        </p:spPr>
        <p:txBody>
          <a:bodyPr wrap="none" lIns="0" tIns="0" rIns="0" bIns="0" rtlCol="0" anchor="t"/>
          <a:lstStyle/>
          <a:p>
            <a:pPr marL="0" indent="0" algn="l">
              <a:lnSpc>
                <a:spcPts val="1550"/>
              </a:lnSpc>
              <a:buNone/>
            </a:pPr>
            <a:r>
              <a:rPr lang="en-US" sz="1250" b="1" dirty="0">
                <a:solidFill>
                  <a:srgbClr val="DAD1E6"/>
                </a:solidFill>
                <a:latin typeface="Calibri" panose="020F0502020204030204" pitchFamily="34" charset="0"/>
                <a:ea typeface="Calibri" panose="020F0502020204030204" pitchFamily="34" charset="0"/>
                <a:cs typeface="Calibri" panose="020F0502020204030204" pitchFamily="34" charset="0"/>
              </a:rPr>
              <a:t>점심 (12:30~13:30)</a:t>
            </a:r>
            <a:endParaRPr lang="en-US" sz="1250" dirty="0"/>
          </a:p>
        </p:txBody>
      </p:sp>
      <p:sp>
        <p:nvSpPr>
          <p:cNvPr id="27" name="Text 21"/>
          <p:cNvSpPr/>
          <p:nvPr/>
        </p:nvSpPr>
        <p:spPr>
          <a:xfrm>
            <a:off x="7831098" y="3817025"/>
            <a:ext cx="5876568" cy="170259"/>
          </a:xfrm>
          <a:prstGeom prst="rect">
            <a:avLst/>
          </a:prstGeom>
          <a:noFill/>
          <a:ln/>
        </p:spPr>
        <p:txBody>
          <a:bodyPr wrap="none" lIns="0" tIns="0" rIns="0" bIns="0" rtlCol="0" anchor="t"/>
          <a:lstStyle/>
          <a:p>
            <a:pPr marL="0" indent="0" algn="l">
              <a:lnSpc>
                <a:spcPts val="1300"/>
              </a:lnSpc>
              <a:buNone/>
            </a:pPr>
            <a:r>
              <a:rPr lang="en-US" sz="1000" dirty="0">
                <a:solidFill>
                  <a:srgbClr val="DAD1E6"/>
                </a:solidFill>
                <a:latin typeface="Calibri" panose="020F0502020204030204" pitchFamily="34" charset="0"/>
                <a:ea typeface="Calibri" panose="020F0502020204030204" pitchFamily="34" charset="0"/>
                <a:cs typeface="Calibri" panose="020F0502020204030204" pitchFamily="34" charset="0"/>
              </a:rPr>
              <a:t>간단한 샌드위치와 음료 제공</a:t>
            </a:r>
            <a:endParaRPr lang="en-US" sz="1000" dirty="0"/>
          </a:p>
        </p:txBody>
      </p:sp>
      <p:sp>
        <p:nvSpPr>
          <p:cNvPr id="28" name="Shape 22"/>
          <p:cNvSpPr/>
          <p:nvPr/>
        </p:nvSpPr>
        <p:spPr>
          <a:xfrm>
            <a:off x="6943487" y="4544616"/>
            <a:ext cx="386953" cy="15240"/>
          </a:xfrm>
          <a:prstGeom prst="roundRect">
            <a:avLst>
              <a:gd name="adj" fmla="val 126977"/>
            </a:avLst>
          </a:prstGeom>
          <a:solidFill>
            <a:srgbClr val="5C4E69"/>
          </a:solidFill>
          <a:ln/>
        </p:spPr>
        <p:txBody>
          <a:bodyPr/>
          <a:lstStyle/>
          <a:p>
            <a:endParaRPr lang="ko-KR" altLang="en-US"/>
          </a:p>
        </p:txBody>
      </p:sp>
      <p:pic>
        <p:nvPicPr>
          <p:cNvPr id="29" name="Image 4" descr="preencoded.png"/>
          <p:cNvPicPr>
            <a:picLocks noChangeAspect="1"/>
          </p:cNvPicPr>
          <p:nvPr/>
        </p:nvPicPr>
        <p:blipFill>
          <a:blip r:embed="rId3"/>
          <a:stretch>
            <a:fillRect/>
          </a:stretch>
        </p:blipFill>
        <p:spPr>
          <a:xfrm>
            <a:off x="7266861" y="4503896"/>
            <a:ext cx="96679" cy="96679"/>
          </a:xfrm>
          <a:prstGeom prst="rect">
            <a:avLst/>
          </a:prstGeom>
        </p:spPr>
      </p:pic>
      <p:sp>
        <p:nvSpPr>
          <p:cNvPr id="30" name="Shape 23"/>
          <p:cNvSpPr/>
          <p:nvPr/>
        </p:nvSpPr>
        <p:spPr>
          <a:xfrm>
            <a:off x="793790" y="4036219"/>
            <a:ext cx="6134457" cy="1032034"/>
          </a:xfrm>
          <a:prstGeom prst="roundRect">
            <a:avLst>
              <a:gd name="adj" fmla="val 1875"/>
            </a:avLst>
          </a:prstGeom>
          <a:solidFill>
            <a:srgbClr val="433550"/>
          </a:solidFill>
          <a:ln/>
        </p:spPr>
        <p:txBody>
          <a:bodyPr/>
          <a:lstStyle/>
          <a:p>
            <a:endParaRPr lang="ko-KR" altLang="en-US"/>
          </a:p>
        </p:txBody>
      </p:sp>
      <p:sp>
        <p:nvSpPr>
          <p:cNvPr id="31" name="Text 24"/>
          <p:cNvSpPr/>
          <p:nvPr/>
        </p:nvSpPr>
        <p:spPr>
          <a:xfrm>
            <a:off x="5186720" y="4165163"/>
            <a:ext cx="1612583" cy="201454"/>
          </a:xfrm>
          <a:prstGeom prst="rect">
            <a:avLst/>
          </a:prstGeom>
          <a:noFill/>
          <a:ln/>
        </p:spPr>
        <p:txBody>
          <a:bodyPr wrap="none" lIns="0" tIns="0" rIns="0" bIns="0" rtlCol="0" anchor="t"/>
          <a:lstStyle/>
          <a:p>
            <a:pPr marL="0" indent="0" algn="r">
              <a:lnSpc>
                <a:spcPts val="1550"/>
              </a:lnSpc>
              <a:buNone/>
            </a:pPr>
            <a:r>
              <a:rPr lang="en-US" sz="1250" b="1" dirty="0">
                <a:solidFill>
                  <a:srgbClr val="DAD1E6"/>
                </a:solidFill>
                <a:latin typeface="Calibri" panose="020F0502020204030204" pitchFamily="34" charset="0"/>
                <a:ea typeface="Calibri" panose="020F0502020204030204" pitchFamily="34" charset="0"/>
                <a:cs typeface="Calibri" panose="020F0502020204030204" pitchFamily="34" charset="0"/>
              </a:rPr>
              <a:t>3교시 (13:30~14:30)</a:t>
            </a:r>
            <a:endParaRPr lang="en-US" sz="1250" dirty="0"/>
          </a:p>
        </p:txBody>
      </p:sp>
      <p:sp>
        <p:nvSpPr>
          <p:cNvPr id="32" name="Text 25"/>
          <p:cNvSpPr/>
          <p:nvPr/>
        </p:nvSpPr>
        <p:spPr>
          <a:xfrm>
            <a:off x="922734" y="4416862"/>
            <a:ext cx="5876568" cy="170259"/>
          </a:xfrm>
          <a:prstGeom prst="rect">
            <a:avLst/>
          </a:prstGeom>
          <a:noFill/>
          <a:ln/>
        </p:spPr>
        <p:txBody>
          <a:bodyPr wrap="none" lIns="0" tIns="0" rIns="0" bIns="0" rtlCol="0" anchor="t"/>
          <a:lstStyle/>
          <a:p>
            <a:pPr marL="0" indent="0" algn="r">
              <a:lnSpc>
                <a:spcPts val="1300"/>
              </a:lnSpc>
              <a:buNone/>
            </a:pPr>
            <a:r>
              <a:rPr lang="en-US" sz="1000" dirty="0">
                <a:solidFill>
                  <a:srgbClr val="DAD1E6"/>
                </a:solidFill>
                <a:latin typeface="Calibri" panose="020F0502020204030204" pitchFamily="34" charset="0"/>
                <a:ea typeface="Calibri" panose="020F0502020204030204" pitchFamily="34" charset="0"/>
                <a:cs typeface="Calibri" panose="020F0502020204030204" pitchFamily="34" charset="0"/>
              </a:rPr>
              <a:t>Microsoft Agent Framework 사용해서 다중 에이전트 개발하기</a:t>
            </a:r>
            <a:endParaRPr lang="en-US" sz="1000" dirty="0"/>
          </a:p>
        </p:txBody>
      </p:sp>
      <p:sp>
        <p:nvSpPr>
          <p:cNvPr id="33" name="Shape 26"/>
          <p:cNvSpPr/>
          <p:nvPr/>
        </p:nvSpPr>
        <p:spPr>
          <a:xfrm>
            <a:off x="7299960" y="5144453"/>
            <a:ext cx="386953" cy="15240"/>
          </a:xfrm>
          <a:prstGeom prst="roundRect">
            <a:avLst>
              <a:gd name="adj" fmla="val 126977"/>
            </a:avLst>
          </a:prstGeom>
          <a:solidFill>
            <a:srgbClr val="5C4E69"/>
          </a:solidFill>
          <a:ln/>
        </p:spPr>
        <p:txBody>
          <a:bodyPr/>
          <a:lstStyle/>
          <a:p>
            <a:endParaRPr lang="ko-KR" altLang="en-US"/>
          </a:p>
        </p:txBody>
      </p:sp>
      <p:pic>
        <p:nvPicPr>
          <p:cNvPr id="34" name="Image 5" descr="preencoded.png"/>
          <p:cNvPicPr>
            <a:picLocks noChangeAspect="1"/>
          </p:cNvPicPr>
          <p:nvPr/>
        </p:nvPicPr>
        <p:blipFill>
          <a:blip r:embed="rId3"/>
          <a:stretch>
            <a:fillRect/>
          </a:stretch>
        </p:blipFill>
        <p:spPr>
          <a:xfrm>
            <a:off x="7266861" y="5103733"/>
            <a:ext cx="96679" cy="96679"/>
          </a:xfrm>
          <a:prstGeom prst="rect">
            <a:avLst/>
          </a:prstGeom>
        </p:spPr>
      </p:pic>
      <p:sp>
        <p:nvSpPr>
          <p:cNvPr id="35" name="Shape 27"/>
          <p:cNvSpPr/>
          <p:nvPr/>
        </p:nvSpPr>
        <p:spPr>
          <a:xfrm>
            <a:off x="7702153" y="4636056"/>
            <a:ext cx="6134457" cy="1032034"/>
          </a:xfrm>
          <a:prstGeom prst="roundRect">
            <a:avLst>
              <a:gd name="adj" fmla="val 1875"/>
            </a:avLst>
          </a:prstGeom>
          <a:solidFill>
            <a:srgbClr val="433550"/>
          </a:solidFill>
          <a:ln/>
        </p:spPr>
        <p:txBody>
          <a:bodyPr/>
          <a:lstStyle/>
          <a:p>
            <a:endParaRPr lang="ko-KR" altLang="en-US"/>
          </a:p>
        </p:txBody>
      </p:sp>
      <p:sp>
        <p:nvSpPr>
          <p:cNvPr id="36" name="Text 28"/>
          <p:cNvSpPr/>
          <p:nvPr/>
        </p:nvSpPr>
        <p:spPr>
          <a:xfrm>
            <a:off x="7831098" y="4765000"/>
            <a:ext cx="1612583" cy="201454"/>
          </a:xfrm>
          <a:prstGeom prst="rect">
            <a:avLst/>
          </a:prstGeom>
          <a:noFill/>
          <a:ln/>
        </p:spPr>
        <p:txBody>
          <a:bodyPr wrap="none" lIns="0" tIns="0" rIns="0" bIns="0" rtlCol="0" anchor="t"/>
          <a:lstStyle/>
          <a:p>
            <a:pPr marL="0" indent="0" algn="l">
              <a:lnSpc>
                <a:spcPts val="1550"/>
              </a:lnSpc>
              <a:buNone/>
            </a:pPr>
            <a:r>
              <a:rPr lang="en-US" sz="1250" b="1" dirty="0">
                <a:solidFill>
                  <a:srgbClr val="DAD1E6"/>
                </a:solidFill>
                <a:latin typeface="Calibri" panose="020F0502020204030204" pitchFamily="34" charset="0"/>
                <a:ea typeface="Calibri" panose="020F0502020204030204" pitchFamily="34" charset="0"/>
                <a:cs typeface="Calibri" panose="020F0502020204030204" pitchFamily="34" charset="0"/>
              </a:rPr>
              <a:t>4교시 (14:30~15:30)</a:t>
            </a:r>
            <a:endParaRPr lang="en-US" sz="1250" dirty="0"/>
          </a:p>
        </p:txBody>
      </p:sp>
      <p:sp>
        <p:nvSpPr>
          <p:cNvPr id="37" name="Text 29"/>
          <p:cNvSpPr/>
          <p:nvPr/>
        </p:nvSpPr>
        <p:spPr>
          <a:xfrm>
            <a:off x="7831098" y="5016698"/>
            <a:ext cx="5876568" cy="170259"/>
          </a:xfrm>
          <a:prstGeom prst="rect">
            <a:avLst/>
          </a:prstGeom>
          <a:noFill/>
          <a:ln/>
        </p:spPr>
        <p:txBody>
          <a:bodyPr wrap="none" lIns="0" tIns="0" rIns="0" bIns="0" rtlCol="0" anchor="t"/>
          <a:lstStyle/>
          <a:p>
            <a:pPr marL="0" indent="0" algn="l">
              <a:lnSpc>
                <a:spcPts val="1300"/>
              </a:lnSpc>
              <a:buNone/>
            </a:pPr>
            <a:r>
              <a:rPr lang="en-US" sz="1000" dirty="0">
                <a:solidFill>
                  <a:srgbClr val="DAD1E6"/>
                </a:solidFill>
                <a:latin typeface="Calibri" panose="020F0502020204030204" pitchFamily="34" charset="0"/>
                <a:ea typeface="Calibri" panose="020F0502020204030204" pitchFamily="34" charset="0"/>
                <a:cs typeface="Calibri" panose="020F0502020204030204" pitchFamily="34" charset="0"/>
              </a:rPr>
              <a:t>Aspire로 Microsoft Agent Framework 오케스트레이션 하기</a:t>
            </a:r>
            <a:endParaRPr lang="en-US" sz="1000" dirty="0"/>
          </a:p>
        </p:txBody>
      </p:sp>
      <p:sp>
        <p:nvSpPr>
          <p:cNvPr id="38" name="Shape 30"/>
          <p:cNvSpPr/>
          <p:nvPr/>
        </p:nvSpPr>
        <p:spPr>
          <a:xfrm>
            <a:off x="6943487" y="5744289"/>
            <a:ext cx="386953" cy="15240"/>
          </a:xfrm>
          <a:prstGeom prst="roundRect">
            <a:avLst>
              <a:gd name="adj" fmla="val 126977"/>
            </a:avLst>
          </a:prstGeom>
          <a:solidFill>
            <a:srgbClr val="5C4E69"/>
          </a:solidFill>
          <a:ln/>
        </p:spPr>
        <p:txBody>
          <a:bodyPr/>
          <a:lstStyle/>
          <a:p>
            <a:endParaRPr lang="ko-KR" altLang="en-US"/>
          </a:p>
        </p:txBody>
      </p:sp>
      <p:pic>
        <p:nvPicPr>
          <p:cNvPr id="39" name="Image 6" descr="preencoded.png"/>
          <p:cNvPicPr>
            <a:picLocks noChangeAspect="1"/>
          </p:cNvPicPr>
          <p:nvPr/>
        </p:nvPicPr>
        <p:blipFill>
          <a:blip r:embed="rId3"/>
          <a:stretch>
            <a:fillRect/>
          </a:stretch>
        </p:blipFill>
        <p:spPr>
          <a:xfrm>
            <a:off x="7266861" y="5703570"/>
            <a:ext cx="96679" cy="96679"/>
          </a:xfrm>
          <a:prstGeom prst="rect">
            <a:avLst/>
          </a:prstGeom>
        </p:spPr>
      </p:pic>
      <p:sp>
        <p:nvSpPr>
          <p:cNvPr id="40" name="Shape 31"/>
          <p:cNvSpPr/>
          <p:nvPr/>
        </p:nvSpPr>
        <p:spPr>
          <a:xfrm>
            <a:off x="793790" y="5235892"/>
            <a:ext cx="6134457" cy="1032034"/>
          </a:xfrm>
          <a:prstGeom prst="roundRect">
            <a:avLst>
              <a:gd name="adj" fmla="val 1875"/>
            </a:avLst>
          </a:prstGeom>
          <a:solidFill>
            <a:srgbClr val="433550"/>
          </a:solidFill>
          <a:ln/>
        </p:spPr>
        <p:txBody>
          <a:bodyPr/>
          <a:lstStyle/>
          <a:p>
            <a:endParaRPr lang="ko-KR" altLang="en-US"/>
          </a:p>
        </p:txBody>
      </p:sp>
      <p:sp>
        <p:nvSpPr>
          <p:cNvPr id="41" name="Text 32"/>
          <p:cNvSpPr/>
          <p:nvPr/>
        </p:nvSpPr>
        <p:spPr>
          <a:xfrm>
            <a:off x="5186720" y="5364837"/>
            <a:ext cx="1612583" cy="201454"/>
          </a:xfrm>
          <a:prstGeom prst="rect">
            <a:avLst/>
          </a:prstGeom>
          <a:noFill/>
          <a:ln/>
        </p:spPr>
        <p:txBody>
          <a:bodyPr wrap="none" lIns="0" tIns="0" rIns="0" bIns="0" rtlCol="0" anchor="t"/>
          <a:lstStyle/>
          <a:p>
            <a:pPr marL="0" indent="0" algn="r">
              <a:lnSpc>
                <a:spcPts val="1550"/>
              </a:lnSpc>
              <a:buNone/>
            </a:pPr>
            <a:r>
              <a:rPr lang="en-US" sz="1250" b="1" dirty="0">
                <a:solidFill>
                  <a:srgbClr val="DAD1E6"/>
                </a:solidFill>
                <a:latin typeface="Calibri" panose="020F0502020204030204" pitchFamily="34" charset="0"/>
                <a:ea typeface="Calibri" panose="020F0502020204030204" pitchFamily="34" charset="0"/>
                <a:cs typeface="Calibri" panose="020F0502020204030204" pitchFamily="34" charset="0"/>
              </a:rPr>
              <a:t>5교시 (15:30~16:30)</a:t>
            </a:r>
            <a:endParaRPr lang="en-US" sz="1250" dirty="0"/>
          </a:p>
        </p:txBody>
      </p:sp>
      <p:sp>
        <p:nvSpPr>
          <p:cNvPr id="42" name="Text 33"/>
          <p:cNvSpPr/>
          <p:nvPr/>
        </p:nvSpPr>
        <p:spPr>
          <a:xfrm>
            <a:off x="922734" y="5616535"/>
            <a:ext cx="5876568" cy="170259"/>
          </a:xfrm>
          <a:prstGeom prst="rect">
            <a:avLst/>
          </a:prstGeom>
          <a:noFill/>
          <a:ln/>
        </p:spPr>
        <p:txBody>
          <a:bodyPr wrap="none" lIns="0" tIns="0" rIns="0" bIns="0" rtlCol="0" anchor="t"/>
          <a:lstStyle/>
          <a:p>
            <a:pPr marL="0" indent="0" algn="r">
              <a:lnSpc>
                <a:spcPts val="1300"/>
              </a:lnSpc>
              <a:buNone/>
            </a:pPr>
            <a:r>
              <a:rPr lang="en-US" sz="1000" dirty="0">
                <a:solidFill>
                  <a:srgbClr val="DAD1E6"/>
                </a:solidFill>
                <a:latin typeface="Calibri" panose="020F0502020204030204" pitchFamily="34" charset="0"/>
                <a:ea typeface="Calibri" panose="020F0502020204030204" pitchFamily="34" charset="0"/>
                <a:cs typeface="Calibri" panose="020F0502020204030204" pitchFamily="34" charset="0"/>
              </a:rPr>
              <a:t>Microsoft Agent Framework에 MCP 서버 연동하기</a:t>
            </a:r>
            <a:endParaRPr lang="en-US" sz="1000" dirty="0"/>
          </a:p>
        </p:txBody>
      </p:sp>
      <p:sp>
        <p:nvSpPr>
          <p:cNvPr id="43" name="Shape 34"/>
          <p:cNvSpPr/>
          <p:nvPr/>
        </p:nvSpPr>
        <p:spPr>
          <a:xfrm>
            <a:off x="7299960" y="6344126"/>
            <a:ext cx="386953" cy="15240"/>
          </a:xfrm>
          <a:prstGeom prst="roundRect">
            <a:avLst>
              <a:gd name="adj" fmla="val 126977"/>
            </a:avLst>
          </a:prstGeom>
          <a:solidFill>
            <a:srgbClr val="5C4E69"/>
          </a:solidFill>
          <a:ln/>
        </p:spPr>
        <p:txBody>
          <a:bodyPr/>
          <a:lstStyle/>
          <a:p>
            <a:endParaRPr lang="ko-KR" altLang="en-US"/>
          </a:p>
        </p:txBody>
      </p:sp>
      <p:pic>
        <p:nvPicPr>
          <p:cNvPr id="44" name="Image 7" descr="preencoded.png"/>
          <p:cNvPicPr>
            <a:picLocks noChangeAspect="1"/>
          </p:cNvPicPr>
          <p:nvPr/>
        </p:nvPicPr>
        <p:blipFill>
          <a:blip r:embed="rId3"/>
          <a:stretch>
            <a:fillRect/>
          </a:stretch>
        </p:blipFill>
        <p:spPr>
          <a:xfrm>
            <a:off x="7266861" y="6303407"/>
            <a:ext cx="96679" cy="96679"/>
          </a:xfrm>
          <a:prstGeom prst="rect">
            <a:avLst/>
          </a:prstGeom>
        </p:spPr>
      </p:pic>
      <p:sp>
        <p:nvSpPr>
          <p:cNvPr id="45" name="Shape 35"/>
          <p:cNvSpPr/>
          <p:nvPr/>
        </p:nvSpPr>
        <p:spPr>
          <a:xfrm>
            <a:off x="7702153" y="5835729"/>
            <a:ext cx="6134457" cy="1032034"/>
          </a:xfrm>
          <a:prstGeom prst="roundRect">
            <a:avLst>
              <a:gd name="adj" fmla="val 1875"/>
            </a:avLst>
          </a:prstGeom>
          <a:solidFill>
            <a:srgbClr val="433550"/>
          </a:solidFill>
          <a:ln/>
        </p:spPr>
        <p:txBody>
          <a:bodyPr/>
          <a:lstStyle/>
          <a:p>
            <a:endParaRPr lang="ko-KR" altLang="en-US"/>
          </a:p>
        </p:txBody>
      </p:sp>
      <p:sp>
        <p:nvSpPr>
          <p:cNvPr id="46" name="Text 36"/>
          <p:cNvSpPr/>
          <p:nvPr/>
        </p:nvSpPr>
        <p:spPr>
          <a:xfrm>
            <a:off x="7831098" y="5964674"/>
            <a:ext cx="1612583" cy="201454"/>
          </a:xfrm>
          <a:prstGeom prst="rect">
            <a:avLst/>
          </a:prstGeom>
          <a:noFill/>
          <a:ln/>
        </p:spPr>
        <p:txBody>
          <a:bodyPr wrap="none" lIns="0" tIns="0" rIns="0" bIns="0" rtlCol="0" anchor="t"/>
          <a:lstStyle/>
          <a:p>
            <a:pPr marL="0" indent="0" algn="l">
              <a:lnSpc>
                <a:spcPts val="1550"/>
              </a:lnSpc>
              <a:buNone/>
            </a:pPr>
            <a:r>
              <a:rPr lang="en-US" sz="1250" b="1" dirty="0">
                <a:solidFill>
                  <a:srgbClr val="DAD1E6"/>
                </a:solidFill>
                <a:latin typeface="Calibri" panose="020F0502020204030204" pitchFamily="34" charset="0"/>
                <a:ea typeface="Calibri" panose="020F0502020204030204" pitchFamily="34" charset="0"/>
                <a:cs typeface="Calibri" panose="020F0502020204030204" pitchFamily="34" charset="0"/>
              </a:rPr>
              <a:t>6교시 (16:30~17:30)</a:t>
            </a:r>
            <a:endParaRPr lang="en-US" sz="1250" dirty="0"/>
          </a:p>
        </p:txBody>
      </p:sp>
      <p:sp>
        <p:nvSpPr>
          <p:cNvPr id="47" name="Text 37"/>
          <p:cNvSpPr/>
          <p:nvPr/>
        </p:nvSpPr>
        <p:spPr>
          <a:xfrm>
            <a:off x="7831098" y="6216372"/>
            <a:ext cx="5876568" cy="170259"/>
          </a:xfrm>
          <a:prstGeom prst="rect">
            <a:avLst/>
          </a:prstGeom>
          <a:noFill/>
          <a:ln/>
        </p:spPr>
        <p:txBody>
          <a:bodyPr wrap="none" lIns="0" tIns="0" rIns="0" bIns="0" rtlCol="0" anchor="t"/>
          <a:lstStyle/>
          <a:p>
            <a:pPr marL="0" indent="0" algn="l">
              <a:lnSpc>
                <a:spcPts val="1300"/>
              </a:lnSpc>
              <a:buNone/>
            </a:pPr>
            <a:r>
              <a:rPr lang="en-US" sz="1000" dirty="0">
                <a:solidFill>
                  <a:srgbClr val="DAD1E6"/>
                </a:solidFill>
                <a:latin typeface="Calibri" panose="020F0502020204030204" pitchFamily="34" charset="0"/>
                <a:ea typeface="Calibri" panose="020F0502020204030204" pitchFamily="34" charset="0"/>
                <a:cs typeface="Calibri" panose="020F0502020204030204" pitchFamily="34" charset="0"/>
              </a:rPr>
              <a:t>Copilot Studio에서 에이전트 개발하고 MCP 서버 연동하기</a:t>
            </a:r>
            <a:endParaRPr lang="en-US" sz="1000" dirty="0"/>
          </a:p>
        </p:txBody>
      </p:sp>
      <p:sp>
        <p:nvSpPr>
          <p:cNvPr id="48" name="Shape 38"/>
          <p:cNvSpPr/>
          <p:nvPr/>
        </p:nvSpPr>
        <p:spPr>
          <a:xfrm>
            <a:off x="6943487" y="6943963"/>
            <a:ext cx="386953" cy="15240"/>
          </a:xfrm>
          <a:prstGeom prst="roundRect">
            <a:avLst>
              <a:gd name="adj" fmla="val 126977"/>
            </a:avLst>
          </a:prstGeom>
          <a:solidFill>
            <a:srgbClr val="5C4E69"/>
          </a:solidFill>
          <a:ln/>
        </p:spPr>
        <p:txBody>
          <a:bodyPr/>
          <a:lstStyle/>
          <a:p>
            <a:endParaRPr lang="ko-KR" altLang="en-US"/>
          </a:p>
        </p:txBody>
      </p:sp>
      <p:pic>
        <p:nvPicPr>
          <p:cNvPr id="49" name="Image 8" descr="preencoded.png"/>
          <p:cNvPicPr>
            <a:picLocks noChangeAspect="1"/>
          </p:cNvPicPr>
          <p:nvPr/>
        </p:nvPicPr>
        <p:blipFill>
          <a:blip r:embed="rId3"/>
          <a:stretch>
            <a:fillRect/>
          </a:stretch>
        </p:blipFill>
        <p:spPr>
          <a:xfrm>
            <a:off x="7266861" y="6903244"/>
            <a:ext cx="96679" cy="96679"/>
          </a:xfrm>
          <a:prstGeom prst="rect">
            <a:avLst/>
          </a:prstGeom>
        </p:spPr>
      </p:pic>
      <p:sp>
        <p:nvSpPr>
          <p:cNvPr id="50" name="Shape 39"/>
          <p:cNvSpPr/>
          <p:nvPr/>
        </p:nvSpPr>
        <p:spPr>
          <a:xfrm>
            <a:off x="793790" y="6435566"/>
            <a:ext cx="6134457" cy="1032034"/>
          </a:xfrm>
          <a:prstGeom prst="roundRect">
            <a:avLst>
              <a:gd name="adj" fmla="val 1875"/>
            </a:avLst>
          </a:prstGeom>
          <a:solidFill>
            <a:srgbClr val="433550"/>
          </a:solidFill>
          <a:ln/>
        </p:spPr>
        <p:txBody>
          <a:bodyPr/>
          <a:lstStyle/>
          <a:p>
            <a:endParaRPr lang="ko-KR" altLang="en-US"/>
          </a:p>
        </p:txBody>
      </p:sp>
      <p:sp>
        <p:nvSpPr>
          <p:cNvPr id="51" name="Text 40"/>
          <p:cNvSpPr/>
          <p:nvPr/>
        </p:nvSpPr>
        <p:spPr>
          <a:xfrm>
            <a:off x="5186720" y="6564511"/>
            <a:ext cx="1612583" cy="201454"/>
          </a:xfrm>
          <a:prstGeom prst="rect">
            <a:avLst/>
          </a:prstGeom>
          <a:noFill/>
          <a:ln/>
        </p:spPr>
        <p:txBody>
          <a:bodyPr wrap="none" lIns="0" tIns="0" rIns="0" bIns="0" rtlCol="0" anchor="t"/>
          <a:lstStyle/>
          <a:p>
            <a:pPr marL="0" indent="0" algn="r">
              <a:lnSpc>
                <a:spcPts val="1550"/>
              </a:lnSpc>
              <a:buNone/>
            </a:pPr>
            <a:r>
              <a:rPr lang="en-US" sz="1250" b="1" dirty="0">
                <a:solidFill>
                  <a:srgbClr val="DAD1E6"/>
                </a:solidFill>
                <a:latin typeface="Calibri" panose="020F0502020204030204" pitchFamily="34" charset="0"/>
                <a:ea typeface="Calibri" panose="020F0502020204030204" pitchFamily="34" charset="0"/>
                <a:cs typeface="Calibri" panose="020F0502020204030204" pitchFamily="34" charset="0"/>
              </a:rPr>
              <a:t>7교시 (17:30~18:00)</a:t>
            </a:r>
            <a:endParaRPr lang="en-US" sz="1250" dirty="0"/>
          </a:p>
        </p:txBody>
      </p:sp>
      <p:sp>
        <p:nvSpPr>
          <p:cNvPr id="52" name="Text 41"/>
          <p:cNvSpPr/>
          <p:nvPr/>
        </p:nvSpPr>
        <p:spPr>
          <a:xfrm>
            <a:off x="922734" y="6816209"/>
            <a:ext cx="5876568" cy="170259"/>
          </a:xfrm>
          <a:prstGeom prst="rect">
            <a:avLst/>
          </a:prstGeom>
          <a:noFill/>
          <a:ln/>
        </p:spPr>
        <p:txBody>
          <a:bodyPr wrap="none" lIns="0" tIns="0" rIns="0" bIns="0" rtlCol="0" anchor="t"/>
          <a:lstStyle/>
          <a:p>
            <a:pPr marL="0" indent="0" algn="r">
              <a:lnSpc>
                <a:spcPts val="1300"/>
              </a:lnSpc>
              <a:buNone/>
            </a:pPr>
            <a:r>
              <a:rPr lang="en-US" sz="1000" dirty="0">
                <a:solidFill>
                  <a:srgbClr val="DAD1E6"/>
                </a:solidFill>
                <a:latin typeface="Calibri" panose="020F0502020204030204" pitchFamily="34" charset="0"/>
                <a:ea typeface="Calibri" panose="020F0502020204030204" pitchFamily="34" charset="0"/>
                <a:cs typeface="Calibri" panose="020F0502020204030204" pitchFamily="34" charset="0"/>
              </a:rPr>
              <a:t>각 트랙 마무리</a:t>
            </a:r>
            <a:endParaRPr lang="en-US" sz="10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Shape 0"/>
          <p:cNvSpPr/>
          <p:nvPr/>
        </p:nvSpPr>
        <p:spPr>
          <a:xfrm>
            <a:off x="6280190" y="760928"/>
            <a:ext cx="429578" cy="213598"/>
          </a:xfrm>
          <a:prstGeom prst="roundRect">
            <a:avLst>
              <a:gd name="adj" fmla="val 7248"/>
            </a:avLst>
          </a:prstGeom>
          <a:solidFill>
            <a:srgbClr val="4A022B"/>
          </a:solidFill>
          <a:ln/>
        </p:spPr>
        <p:txBody>
          <a:bodyPr/>
          <a:lstStyle/>
          <a:p>
            <a:endParaRPr lang="ko-KR" altLang="en-US"/>
          </a:p>
        </p:txBody>
      </p:sp>
      <p:sp>
        <p:nvSpPr>
          <p:cNvPr id="4" name="Text 1"/>
          <p:cNvSpPr/>
          <p:nvPr/>
        </p:nvSpPr>
        <p:spPr>
          <a:xfrm>
            <a:off x="6357580" y="799624"/>
            <a:ext cx="274796" cy="136208"/>
          </a:xfrm>
          <a:prstGeom prst="rect">
            <a:avLst/>
          </a:prstGeom>
          <a:noFill/>
          <a:ln/>
        </p:spPr>
        <p:txBody>
          <a:bodyPr wrap="none" lIns="0" tIns="0" rIns="0" bIns="0" rtlCol="0" anchor="t"/>
          <a:lstStyle/>
          <a:p>
            <a:pPr marL="0" indent="0" algn="l">
              <a:lnSpc>
                <a:spcPts val="1050"/>
              </a:lnSpc>
              <a:buNone/>
            </a:pPr>
            <a:r>
              <a:rPr lang="en-US" sz="800" dirty="0">
                <a:solidFill>
                  <a:srgbClr val="DAD1E6"/>
                </a:solidFill>
                <a:latin typeface="Calibri" panose="020F0502020204030204" pitchFamily="34" charset="0"/>
                <a:ea typeface="Calibri" panose="020F0502020204030204" pitchFamily="34" charset="0"/>
                <a:cs typeface="Calibri" panose="020F0502020204030204" pitchFamily="34" charset="0"/>
              </a:rPr>
              <a:t>C 트랙</a:t>
            </a:r>
            <a:endParaRPr lang="en-US" sz="800" dirty="0"/>
          </a:p>
        </p:txBody>
      </p:sp>
      <p:sp>
        <p:nvSpPr>
          <p:cNvPr id="5" name="Shape 2"/>
          <p:cNvSpPr/>
          <p:nvPr/>
        </p:nvSpPr>
        <p:spPr>
          <a:xfrm>
            <a:off x="6774180" y="753308"/>
            <a:ext cx="454700" cy="228838"/>
          </a:xfrm>
          <a:prstGeom prst="roundRect">
            <a:avLst>
              <a:gd name="adj" fmla="val 6765"/>
            </a:avLst>
          </a:prstGeom>
          <a:noFill/>
          <a:ln w="7620">
            <a:solidFill>
              <a:srgbClr val="F94CAF"/>
            </a:solidFill>
            <a:prstDash val="solid"/>
          </a:ln>
        </p:spPr>
        <p:txBody>
          <a:bodyPr/>
          <a:lstStyle/>
          <a:p>
            <a:endParaRPr lang="ko-KR" altLang="en-US"/>
          </a:p>
        </p:txBody>
      </p:sp>
      <p:sp>
        <p:nvSpPr>
          <p:cNvPr id="6" name="Text 3"/>
          <p:cNvSpPr/>
          <p:nvPr/>
        </p:nvSpPr>
        <p:spPr>
          <a:xfrm>
            <a:off x="6859191" y="799624"/>
            <a:ext cx="284678" cy="136208"/>
          </a:xfrm>
          <a:prstGeom prst="rect">
            <a:avLst/>
          </a:prstGeom>
          <a:noFill/>
          <a:ln/>
        </p:spPr>
        <p:txBody>
          <a:bodyPr wrap="none" lIns="0" tIns="0" rIns="0" bIns="0" rtlCol="0" anchor="t"/>
          <a:lstStyle/>
          <a:p>
            <a:pPr marL="0" indent="0" algn="l">
              <a:lnSpc>
                <a:spcPts val="1050"/>
              </a:lnSpc>
              <a:buNone/>
            </a:pPr>
            <a:r>
              <a:rPr lang="en-US" sz="800" dirty="0">
                <a:solidFill>
                  <a:srgbClr val="F94CAF"/>
                </a:solidFill>
                <a:latin typeface="Calibri" panose="020F0502020204030204" pitchFamily="34" charset="0"/>
                <a:ea typeface="Calibri" panose="020F0502020204030204" pitchFamily="34" charset="0"/>
                <a:cs typeface="Calibri" panose="020F0502020204030204" pitchFamily="34" charset="0"/>
              </a:rPr>
              <a:t>준비물</a:t>
            </a:r>
            <a:endParaRPr lang="en-US" sz="800" dirty="0"/>
          </a:p>
        </p:txBody>
      </p:sp>
      <p:sp>
        <p:nvSpPr>
          <p:cNvPr id="7" name="Text 4"/>
          <p:cNvSpPr/>
          <p:nvPr/>
        </p:nvSpPr>
        <p:spPr>
          <a:xfrm>
            <a:off x="6280190" y="1015603"/>
            <a:ext cx="3225165" cy="403146"/>
          </a:xfrm>
          <a:prstGeom prst="rect">
            <a:avLst/>
          </a:prstGeom>
          <a:noFill/>
          <a:ln/>
        </p:spPr>
        <p:txBody>
          <a:bodyPr wrap="none" lIns="0" tIns="0" rIns="0" bIns="0" rtlCol="0" anchor="t"/>
          <a:lstStyle/>
          <a:p>
            <a:pPr marL="0" indent="0" algn="l">
              <a:lnSpc>
                <a:spcPts val="3150"/>
              </a:lnSpc>
              <a:buNone/>
            </a:pPr>
            <a:r>
              <a:rPr lang="en-US" sz="2500" b="1" dirty="0">
                <a:solidFill>
                  <a:srgbClr val="F94CAF"/>
                </a:solidFill>
                <a:latin typeface="Calibri" panose="020F0502020204030204" pitchFamily="34" charset="0"/>
                <a:ea typeface="Calibri" panose="020F0502020204030204" pitchFamily="34" charset="0"/>
                <a:cs typeface="Calibri" panose="020F0502020204030204" pitchFamily="34" charset="0"/>
              </a:rPr>
              <a:t>C트랙 참석자 준비물</a:t>
            </a:r>
            <a:endParaRPr lang="en-US" sz="2500" dirty="0"/>
          </a:p>
        </p:txBody>
      </p:sp>
      <p:sp>
        <p:nvSpPr>
          <p:cNvPr id="8" name="Shape 5"/>
          <p:cNvSpPr/>
          <p:nvPr/>
        </p:nvSpPr>
        <p:spPr>
          <a:xfrm>
            <a:off x="6280190" y="1737955"/>
            <a:ext cx="5681961" cy="1109067"/>
          </a:xfrm>
          <a:prstGeom prst="roundRect">
            <a:avLst>
              <a:gd name="adj" fmla="val 6596"/>
            </a:avLst>
          </a:prstGeom>
          <a:solidFill>
            <a:srgbClr val="241631"/>
          </a:solidFill>
          <a:ln/>
        </p:spPr>
        <p:txBody>
          <a:bodyPr/>
          <a:lstStyle/>
          <a:p>
            <a:endParaRPr lang="ko-KR" altLang="en-US"/>
          </a:p>
        </p:txBody>
      </p:sp>
      <p:pic>
        <p:nvPicPr>
          <p:cNvPr id="9" name="Image 1" descr="preencoded.png"/>
          <p:cNvPicPr>
            <a:picLocks noChangeAspect="1"/>
          </p:cNvPicPr>
          <p:nvPr/>
        </p:nvPicPr>
        <p:blipFill>
          <a:blip r:embed="rId4"/>
          <a:stretch>
            <a:fillRect/>
          </a:stretch>
        </p:blipFill>
        <p:spPr>
          <a:xfrm>
            <a:off x="6280190" y="1722715"/>
            <a:ext cx="5681961" cy="45838"/>
          </a:xfrm>
          <a:prstGeom prst="rect">
            <a:avLst/>
          </a:prstGeom>
        </p:spPr>
      </p:pic>
      <p:pic>
        <p:nvPicPr>
          <p:cNvPr id="10" name="Image 2" descr="preencoded.png"/>
          <p:cNvPicPr>
            <a:picLocks noChangeAspect="1"/>
          </p:cNvPicPr>
          <p:nvPr/>
        </p:nvPicPr>
        <p:blipFill>
          <a:blip r:embed="rId5"/>
          <a:stretch>
            <a:fillRect/>
          </a:stretch>
        </p:blipFill>
        <p:spPr>
          <a:xfrm>
            <a:off x="9864923" y="1544479"/>
            <a:ext cx="386953" cy="386953"/>
          </a:xfrm>
          <a:prstGeom prst="rect">
            <a:avLst/>
          </a:prstGeom>
        </p:spPr>
      </p:pic>
      <p:sp>
        <p:nvSpPr>
          <p:cNvPr id="11" name="Text 6"/>
          <p:cNvSpPr/>
          <p:nvPr/>
        </p:nvSpPr>
        <p:spPr>
          <a:xfrm>
            <a:off x="9981009" y="1641158"/>
            <a:ext cx="154781" cy="193477"/>
          </a:xfrm>
          <a:prstGeom prst="rect">
            <a:avLst/>
          </a:prstGeom>
          <a:noFill/>
          <a:ln/>
        </p:spPr>
        <p:txBody>
          <a:bodyPr wrap="none" lIns="0" tIns="0" rIns="0" bIns="0" rtlCol="0" anchor="t"/>
          <a:lstStyle/>
          <a:p>
            <a:pPr marL="0" indent="0" algn="l">
              <a:lnSpc>
                <a:spcPts val="1600"/>
              </a:lnSpc>
              <a:buNone/>
            </a:pPr>
            <a:r>
              <a:rPr lang="en-US" sz="1200" b="1" dirty="0">
                <a:solidFill>
                  <a:srgbClr val="000000"/>
                </a:solidFill>
                <a:latin typeface="Calibri" panose="020F0502020204030204" pitchFamily="34" charset="0"/>
                <a:ea typeface="Calibri" panose="020F0502020204030204" pitchFamily="34" charset="0"/>
                <a:cs typeface="Calibri" panose="020F0502020204030204" pitchFamily="34" charset="0"/>
              </a:rPr>
              <a:t>1</a:t>
            </a:r>
            <a:endParaRPr lang="en-US" sz="1200" dirty="0"/>
          </a:p>
        </p:txBody>
      </p:sp>
      <p:sp>
        <p:nvSpPr>
          <p:cNvPr id="12" name="Text 7"/>
          <p:cNvSpPr/>
          <p:nvPr/>
        </p:nvSpPr>
        <p:spPr>
          <a:xfrm>
            <a:off x="6424374" y="2060377"/>
            <a:ext cx="1612583" cy="201454"/>
          </a:xfrm>
          <a:prstGeom prst="rect">
            <a:avLst/>
          </a:prstGeom>
          <a:noFill/>
          <a:ln/>
        </p:spPr>
        <p:txBody>
          <a:bodyPr wrap="none" lIns="0" tIns="0" rIns="0" bIns="0" rtlCol="0" anchor="t"/>
          <a:lstStyle/>
          <a:p>
            <a:pPr marL="0" indent="0" algn="l">
              <a:lnSpc>
                <a:spcPts val="1550"/>
              </a:lnSpc>
              <a:buNone/>
            </a:pPr>
            <a:r>
              <a:rPr lang="en-US" sz="1250" b="1" dirty="0">
                <a:solidFill>
                  <a:srgbClr val="DAD1E6"/>
                </a:solidFill>
                <a:latin typeface="Calibri" panose="020F0502020204030204" pitchFamily="34" charset="0"/>
                <a:ea typeface="Calibri" panose="020F0502020204030204" pitchFamily="34" charset="0"/>
                <a:cs typeface="Calibri" panose="020F0502020204030204" pitchFamily="34" charset="0"/>
              </a:rPr>
              <a:t>노트북</a:t>
            </a:r>
            <a:endParaRPr lang="en-US" sz="1250" dirty="0"/>
          </a:p>
        </p:txBody>
      </p:sp>
      <p:sp>
        <p:nvSpPr>
          <p:cNvPr id="13" name="Text 8"/>
          <p:cNvSpPr/>
          <p:nvPr/>
        </p:nvSpPr>
        <p:spPr>
          <a:xfrm>
            <a:off x="6424374" y="2312075"/>
            <a:ext cx="7268051" cy="170259"/>
          </a:xfrm>
          <a:prstGeom prst="rect">
            <a:avLst/>
          </a:prstGeom>
          <a:noFill/>
          <a:ln/>
        </p:spPr>
        <p:txBody>
          <a:bodyPr wrap="none" lIns="0" tIns="0" rIns="0" bIns="0" rtlCol="0" anchor="t"/>
          <a:lstStyle/>
          <a:p>
            <a:pPr marL="0" indent="0" algn="l">
              <a:lnSpc>
                <a:spcPts val="1300"/>
              </a:lnSpc>
              <a:buNone/>
            </a:pPr>
            <a:r>
              <a:rPr lang="en-US" sz="1000" b="1" dirty="0">
                <a:solidFill>
                  <a:srgbClr val="DAD1E6"/>
                </a:solidFill>
                <a:latin typeface="Calibri" panose="020F0502020204030204" pitchFamily="34" charset="0"/>
                <a:ea typeface="Calibri" panose="020F0502020204030204" pitchFamily="34" charset="0"/>
                <a:cs typeface="Calibri" panose="020F0502020204030204" pitchFamily="34" charset="0"/>
              </a:rPr>
              <a:t>필수 항목</a:t>
            </a:r>
            <a:endParaRPr lang="en-US" sz="1000" dirty="0"/>
          </a:p>
        </p:txBody>
      </p:sp>
      <p:sp>
        <p:nvSpPr>
          <p:cNvPr id="14" name="Text 9"/>
          <p:cNvSpPr/>
          <p:nvPr/>
        </p:nvSpPr>
        <p:spPr>
          <a:xfrm>
            <a:off x="6424374" y="2532578"/>
            <a:ext cx="7268051" cy="170259"/>
          </a:xfrm>
          <a:prstGeom prst="rect">
            <a:avLst/>
          </a:prstGeom>
          <a:noFill/>
          <a:ln/>
        </p:spPr>
        <p:txBody>
          <a:bodyPr wrap="none" lIns="0" tIns="0" rIns="0" bIns="0" rtlCol="0" anchor="t"/>
          <a:lstStyle/>
          <a:p>
            <a:pPr marL="0" indent="0" algn="l">
              <a:lnSpc>
                <a:spcPts val="1300"/>
              </a:lnSpc>
              <a:buNone/>
            </a:pPr>
            <a:r>
              <a:rPr lang="en-US" sz="1000" dirty="0">
                <a:solidFill>
                  <a:srgbClr val="DAD1E6"/>
                </a:solidFill>
                <a:latin typeface="Calibri" panose="020F0502020204030204" pitchFamily="34" charset="0"/>
                <a:ea typeface="Calibri" panose="020F0502020204030204" pitchFamily="34" charset="0"/>
                <a:cs typeface="Calibri" panose="020F0502020204030204" pitchFamily="34" charset="0"/>
              </a:rPr>
              <a:t>실습을 위해 반드시 개인 노트북을 준비해주세요.</a:t>
            </a:r>
            <a:endParaRPr lang="en-US" sz="1000" dirty="0"/>
          </a:p>
        </p:txBody>
      </p:sp>
      <p:sp>
        <p:nvSpPr>
          <p:cNvPr id="15" name="Shape 10"/>
          <p:cNvSpPr/>
          <p:nvPr/>
        </p:nvSpPr>
        <p:spPr>
          <a:xfrm>
            <a:off x="6280190" y="3124319"/>
            <a:ext cx="7556421" cy="888563"/>
          </a:xfrm>
          <a:prstGeom prst="roundRect">
            <a:avLst>
              <a:gd name="adj" fmla="val 8233"/>
            </a:avLst>
          </a:prstGeom>
          <a:solidFill>
            <a:srgbClr val="241631"/>
          </a:solidFill>
          <a:ln/>
        </p:spPr>
        <p:txBody>
          <a:bodyPr/>
          <a:lstStyle/>
          <a:p>
            <a:endParaRPr lang="ko-KR" altLang="en-US"/>
          </a:p>
        </p:txBody>
      </p:sp>
      <p:pic>
        <p:nvPicPr>
          <p:cNvPr id="16" name="Image 3" descr="preencoded.png"/>
          <p:cNvPicPr>
            <a:picLocks noChangeAspect="1"/>
          </p:cNvPicPr>
          <p:nvPr/>
        </p:nvPicPr>
        <p:blipFill>
          <a:blip r:embed="rId4"/>
          <a:stretch>
            <a:fillRect/>
          </a:stretch>
        </p:blipFill>
        <p:spPr>
          <a:xfrm>
            <a:off x="6280190" y="3109079"/>
            <a:ext cx="7556421" cy="60960"/>
          </a:xfrm>
          <a:prstGeom prst="rect">
            <a:avLst/>
          </a:prstGeom>
        </p:spPr>
      </p:pic>
      <p:pic>
        <p:nvPicPr>
          <p:cNvPr id="17" name="Image 4" descr="preencoded.png"/>
          <p:cNvPicPr>
            <a:picLocks noChangeAspect="1"/>
          </p:cNvPicPr>
          <p:nvPr/>
        </p:nvPicPr>
        <p:blipFill>
          <a:blip r:embed="rId5"/>
          <a:stretch>
            <a:fillRect/>
          </a:stretch>
        </p:blipFill>
        <p:spPr>
          <a:xfrm>
            <a:off x="9864923" y="2930843"/>
            <a:ext cx="386953" cy="386953"/>
          </a:xfrm>
          <a:prstGeom prst="rect">
            <a:avLst/>
          </a:prstGeom>
        </p:spPr>
      </p:pic>
      <p:sp>
        <p:nvSpPr>
          <p:cNvPr id="18" name="Text 11"/>
          <p:cNvSpPr/>
          <p:nvPr/>
        </p:nvSpPr>
        <p:spPr>
          <a:xfrm>
            <a:off x="9981009" y="3027521"/>
            <a:ext cx="154781" cy="193477"/>
          </a:xfrm>
          <a:prstGeom prst="rect">
            <a:avLst/>
          </a:prstGeom>
          <a:noFill/>
          <a:ln/>
        </p:spPr>
        <p:txBody>
          <a:bodyPr wrap="none" lIns="0" tIns="0" rIns="0" bIns="0" rtlCol="0" anchor="t"/>
          <a:lstStyle/>
          <a:p>
            <a:pPr marL="0" indent="0" algn="l">
              <a:lnSpc>
                <a:spcPts val="1600"/>
              </a:lnSpc>
              <a:buNone/>
            </a:pPr>
            <a:r>
              <a:rPr lang="en-US" sz="1200" b="1" dirty="0">
                <a:solidFill>
                  <a:srgbClr val="000000"/>
                </a:solidFill>
                <a:latin typeface="Calibri" panose="020F0502020204030204" pitchFamily="34" charset="0"/>
                <a:ea typeface="Calibri" panose="020F0502020204030204" pitchFamily="34" charset="0"/>
                <a:cs typeface="Calibri" panose="020F0502020204030204" pitchFamily="34" charset="0"/>
              </a:rPr>
              <a:t>2</a:t>
            </a:r>
            <a:endParaRPr lang="en-US" sz="1200" dirty="0"/>
          </a:p>
        </p:txBody>
      </p:sp>
      <p:sp>
        <p:nvSpPr>
          <p:cNvPr id="19" name="Text 12"/>
          <p:cNvSpPr/>
          <p:nvPr/>
        </p:nvSpPr>
        <p:spPr>
          <a:xfrm>
            <a:off x="6424374" y="3446740"/>
            <a:ext cx="1873329" cy="201454"/>
          </a:xfrm>
          <a:prstGeom prst="rect">
            <a:avLst/>
          </a:prstGeom>
          <a:noFill/>
          <a:ln/>
        </p:spPr>
        <p:txBody>
          <a:bodyPr wrap="none" lIns="0" tIns="0" rIns="0" bIns="0" rtlCol="0" anchor="t"/>
          <a:lstStyle/>
          <a:p>
            <a:pPr marL="0" indent="0" algn="l">
              <a:lnSpc>
                <a:spcPts val="1550"/>
              </a:lnSpc>
              <a:buNone/>
            </a:pPr>
            <a:r>
              <a:rPr lang="en-US" sz="1250" b="1" dirty="0">
                <a:solidFill>
                  <a:srgbClr val="DAD1E6"/>
                </a:solidFill>
                <a:latin typeface="Calibri" panose="020F0502020204030204" pitchFamily="34" charset="0"/>
                <a:ea typeface="Calibri" panose="020F0502020204030204" pitchFamily="34" charset="0"/>
                <a:cs typeface="Calibri" panose="020F0502020204030204" pitchFamily="34" charset="0"/>
              </a:rPr>
              <a:t>크로미움 계열 웹 브라우저</a:t>
            </a:r>
            <a:endParaRPr lang="en-US" sz="1250" dirty="0"/>
          </a:p>
        </p:txBody>
      </p:sp>
      <p:sp>
        <p:nvSpPr>
          <p:cNvPr id="20" name="Text 13"/>
          <p:cNvSpPr/>
          <p:nvPr/>
        </p:nvSpPr>
        <p:spPr>
          <a:xfrm>
            <a:off x="6424374" y="3698438"/>
            <a:ext cx="7268051" cy="170259"/>
          </a:xfrm>
          <a:prstGeom prst="rect">
            <a:avLst/>
          </a:prstGeom>
          <a:noFill/>
          <a:ln/>
        </p:spPr>
        <p:txBody>
          <a:bodyPr wrap="none" lIns="0" tIns="0" rIns="0" bIns="0" rtlCol="0" anchor="t"/>
          <a:lstStyle/>
          <a:p>
            <a:pPr marL="0" indent="0" algn="l">
              <a:lnSpc>
                <a:spcPts val="1300"/>
              </a:lnSpc>
              <a:buNone/>
            </a:pPr>
            <a:r>
              <a:rPr lang="en-US" sz="1000" dirty="0">
                <a:solidFill>
                  <a:srgbClr val="DAD1E6"/>
                </a:solidFill>
                <a:latin typeface="Calibri" panose="020F0502020204030204" pitchFamily="34" charset="0"/>
                <a:ea typeface="Calibri" panose="020F0502020204030204" pitchFamily="34" charset="0"/>
                <a:cs typeface="Calibri" panose="020F0502020204030204" pitchFamily="34" charset="0"/>
              </a:rPr>
              <a:t>엣지(Edge) 또는 크롬(Chrome) 브라우저를 사용합니다.</a:t>
            </a:r>
            <a:endParaRPr lang="en-US" sz="1000" dirty="0"/>
          </a:p>
        </p:txBody>
      </p:sp>
      <p:sp>
        <p:nvSpPr>
          <p:cNvPr id="21" name="Shape 14"/>
          <p:cNvSpPr/>
          <p:nvPr/>
        </p:nvSpPr>
        <p:spPr>
          <a:xfrm>
            <a:off x="6280190" y="4290179"/>
            <a:ext cx="7556421" cy="1109067"/>
          </a:xfrm>
          <a:prstGeom prst="roundRect">
            <a:avLst>
              <a:gd name="adj" fmla="val 6596"/>
            </a:avLst>
          </a:prstGeom>
          <a:solidFill>
            <a:srgbClr val="241631"/>
          </a:solidFill>
          <a:ln/>
        </p:spPr>
        <p:txBody>
          <a:bodyPr/>
          <a:lstStyle/>
          <a:p>
            <a:endParaRPr lang="ko-KR" altLang="en-US"/>
          </a:p>
        </p:txBody>
      </p:sp>
      <p:pic>
        <p:nvPicPr>
          <p:cNvPr id="22" name="Image 5" descr="preencoded.png"/>
          <p:cNvPicPr>
            <a:picLocks noChangeAspect="1"/>
          </p:cNvPicPr>
          <p:nvPr/>
        </p:nvPicPr>
        <p:blipFill>
          <a:blip r:embed="rId4"/>
          <a:stretch>
            <a:fillRect/>
          </a:stretch>
        </p:blipFill>
        <p:spPr>
          <a:xfrm>
            <a:off x="6280190" y="4274939"/>
            <a:ext cx="7556421" cy="60960"/>
          </a:xfrm>
          <a:prstGeom prst="rect">
            <a:avLst/>
          </a:prstGeom>
        </p:spPr>
      </p:pic>
      <p:pic>
        <p:nvPicPr>
          <p:cNvPr id="23" name="Image 6" descr="preencoded.png"/>
          <p:cNvPicPr>
            <a:picLocks noChangeAspect="1"/>
          </p:cNvPicPr>
          <p:nvPr/>
        </p:nvPicPr>
        <p:blipFill>
          <a:blip r:embed="rId5"/>
          <a:stretch>
            <a:fillRect/>
          </a:stretch>
        </p:blipFill>
        <p:spPr>
          <a:xfrm>
            <a:off x="9864923" y="4096703"/>
            <a:ext cx="386953" cy="386953"/>
          </a:xfrm>
          <a:prstGeom prst="rect">
            <a:avLst/>
          </a:prstGeom>
        </p:spPr>
      </p:pic>
      <p:sp>
        <p:nvSpPr>
          <p:cNvPr id="24" name="Text 15"/>
          <p:cNvSpPr/>
          <p:nvPr/>
        </p:nvSpPr>
        <p:spPr>
          <a:xfrm>
            <a:off x="9981009" y="4193381"/>
            <a:ext cx="154781" cy="193477"/>
          </a:xfrm>
          <a:prstGeom prst="rect">
            <a:avLst/>
          </a:prstGeom>
          <a:noFill/>
          <a:ln/>
        </p:spPr>
        <p:txBody>
          <a:bodyPr wrap="none" lIns="0" tIns="0" rIns="0" bIns="0" rtlCol="0" anchor="t"/>
          <a:lstStyle/>
          <a:p>
            <a:pPr marL="0" indent="0" algn="l">
              <a:lnSpc>
                <a:spcPts val="1600"/>
              </a:lnSpc>
              <a:buNone/>
            </a:pPr>
            <a:r>
              <a:rPr lang="en-US" sz="1200" b="1" dirty="0">
                <a:solidFill>
                  <a:srgbClr val="000000"/>
                </a:solidFill>
                <a:latin typeface="Calibri" panose="020F0502020204030204" pitchFamily="34" charset="0"/>
                <a:ea typeface="Calibri" panose="020F0502020204030204" pitchFamily="34" charset="0"/>
                <a:cs typeface="Calibri" panose="020F0502020204030204" pitchFamily="34" charset="0"/>
              </a:rPr>
              <a:t>3</a:t>
            </a:r>
            <a:endParaRPr lang="en-US" sz="1200" dirty="0"/>
          </a:p>
        </p:txBody>
      </p:sp>
      <p:sp>
        <p:nvSpPr>
          <p:cNvPr id="25" name="Text 16"/>
          <p:cNvSpPr/>
          <p:nvPr/>
        </p:nvSpPr>
        <p:spPr>
          <a:xfrm>
            <a:off x="6424374" y="4612600"/>
            <a:ext cx="1612583" cy="201454"/>
          </a:xfrm>
          <a:prstGeom prst="rect">
            <a:avLst/>
          </a:prstGeom>
          <a:noFill/>
          <a:ln/>
        </p:spPr>
        <p:txBody>
          <a:bodyPr wrap="none" lIns="0" tIns="0" rIns="0" bIns="0" rtlCol="0" anchor="t"/>
          <a:lstStyle/>
          <a:p>
            <a:pPr marL="0" indent="0" algn="l">
              <a:lnSpc>
                <a:spcPts val="1550"/>
              </a:lnSpc>
              <a:buNone/>
            </a:pPr>
            <a:r>
              <a:rPr lang="en-US" sz="1250" b="1" dirty="0">
                <a:solidFill>
                  <a:srgbClr val="DAD1E6"/>
                </a:solidFill>
                <a:latin typeface="Calibri" panose="020F0502020204030204" pitchFamily="34" charset="0"/>
                <a:ea typeface="Calibri" panose="020F0502020204030204" pitchFamily="34" charset="0"/>
                <a:cs typeface="Calibri" panose="020F0502020204030204" pitchFamily="34" charset="0"/>
              </a:rPr>
              <a:t>깃헙 계정</a:t>
            </a:r>
            <a:endParaRPr lang="en-US" sz="1250" dirty="0"/>
          </a:p>
        </p:txBody>
      </p:sp>
      <p:sp>
        <p:nvSpPr>
          <p:cNvPr id="26" name="Text 17"/>
          <p:cNvSpPr/>
          <p:nvPr/>
        </p:nvSpPr>
        <p:spPr>
          <a:xfrm>
            <a:off x="6424374" y="4864298"/>
            <a:ext cx="7268051" cy="170259"/>
          </a:xfrm>
          <a:prstGeom prst="rect">
            <a:avLst/>
          </a:prstGeom>
          <a:noFill/>
          <a:ln/>
        </p:spPr>
        <p:txBody>
          <a:bodyPr wrap="none" lIns="0" tIns="0" rIns="0" bIns="0" rtlCol="0" anchor="t"/>
          <a:lstStyle/>
          <a:p>
            <a:pPr marL="0" indent="0" algn="l">
              <a:lnSpc>
                <a:spcPts val="1300"/>
              </a:lnSpc>
              <a:buNone/>
            </a:pPr>
            <a:r>
              <a:rPr lang="en-US" sz="1000" b="1" dirty="0">
                <a:solidFill>
                  <a:srgbClr val="DAD1E6"/>
                </a:solidFill>
                <a:latin typeface="Calibri" panose="020F0502020204030204" pitchFamily="34" charset="0"/>
                <a:ea typeface="Calibri" panose="020F0502020204030204" pitchFamily="34" charset="0"/>
                <a:cs typeface="Calibri" panose="020F0502020204030204" pitchFamily="34" charset="0"/>
              </a:rPr>
              <a:t>개인 계정만 가능</a:t>
            </a:r>
            <a:endParaRPr lang="en-US" sz="1000" dirty="0"/>
          </a:p>
        </p:txBody>
      </p:sp>
      <p:sp>
        <p:nvSpPr>
          <p:cNvPr id="27" name="Text 18"/>
          <p:cNvSpPr/>
          <p:nvPr/>
        </p:nvSpPr>
        <p:spPr>
          <a:xfrm>
            <a:off x="6424374" y="5084802"/>
            <a:ext cx="7268051" cy="170259"/>
          </a:xfrm>
          <a:prstGeom prst="rect">
            <a:avLst/>
          </a:prstGeom>
          <a:noFill/>
          <a:ln/>
        </p:spPr>
        <p:txBody>
          <a:bodyPr wrap="none" lIns="0" tIns="0" rIns="0" bIns="0" rtlCol="0" anchor="t"/>
          <a:lstStyle/>
          <a:p>
            <a:pPr marL="0" indent="0" algn="l">
              <a:lnSpc>
                <a:spcPts val="1300"/>
              </a:lnSpc>
              <a:buNone/>
            </a:pPr>
            <a:r>
              <a:rPr lang="en-US" sz="1000" dirty="0">
                <a:solidFill>
                  <a:srgbClr val="DAD1E6"/>
                </a:solidFill>
                <a:latin typeface="Calibri" panose="020F0502020204030204" pitchFamily="34" charset="0"/>
                <a:ea typeface="Calibri" panose="020F0502020204030204" pitchFamily="34" charset="0"/>
                <a:cs typeface="Calibri" panose="020F0502020204030204" pitchFamily="34" charset="0"/>
              </a:rPr>
              <a:t>회사 계정은 사용할 수 없습니다. 개인 GitHub 계정을 미리 준비해주세요.</a:t>
            </a:r>
            <a:endParaRPr lang="en-US" sz="1000" dirty="0"/>
          </a:p>
        </p:txBody>
      </p:sp>
      <p:sp>
        <p:nvSpPr>
          <p:cNvPr id="28" name="Shape 19"/>
          <p:cNvSpPr/>
          <p:nvPr/>
        </p:nvSpPr>
        <p:spPr>
          <a:xfrm>
            <a:off x="6280190" y="5676543"/>
            <a:ext cx="7556421" cy="1109067"/>
          </a:xfrm>
          <a:prstGeom prst="roundRect">
            <a:avLst>
              <a:gd name="adj" fmla="val 6596"/>
            </a:avLst>
          </a:prstGeom>
          <a:solidFill>
            <a:srgbClr val="241631"/>
          </a:solidFill>
          <a:ln/>
        </p:spPr>
        <p:txBody>
          <a:bodyPr/>
          <a:lstStyle/>
          <a:p>
            <a:endParaRPr lang="ko-KR" altLang="en-US"/>
          </a:p>
        </p:txBody>
      </p:sp>
      <p:pic>
        <p:nvPicPr>
          <p:cNvPr id="29" name="Image 7" descr="preencoded.png"/>
          <p:cNvPicPr>
            <a:picLocks noChangeAspect="1"/>
          </p:cNvPicPr>
          <p:nvPr/>
        </p:nvPicPr>
        <p:blipFill>
          <a:blip r:embed="rId4"/>
          <a:stretch>
            <a:fillRect/>
          </a:stretch>
        </p:blipFill>
        <p:spPr>
          <a:xfrm>
            <a:off x="6280190" y="5661303"/>
            <a:ext cx="7556421" cy="60960"/>
          </a:xfrm>
          <a:prstGeom prst="rect">
            <a:avLst/>
          </a:prstGeom>
        </p:spPr>
      </p:pic>
      <p:pic>
        <p:nvPicPr>
          <p:cNvPr id="30" name="Image 8" descr="preencoded.png"/>
          <p:cNvPicPr>
            <a:picLocks noChangeAspect="1"/>
          </p:cNvPicPr>
          <p:nvPr/>
        </p:nvPicPr>
        <p:blipFill>
          <a:blip r:embed="rId5"/>
          <a:stretch>
            <a:fillRect/>
          </a:stretch>
        </p:blipFill>
        <p:spPr>
          <a:xfrm>
            <a:off x="9864923" y="5483066"/>
            <a:ext cx="386953" cy="386953"/>
          </a:xfrm>
          <a:prstGeom prst="rect">
            <a:avLst/>
          </a:prstGeom>
        </p:spPr>
      </p:pic>
      <p:sp>
        <p:nvSpPr>
          <p:cNvPr id="31" name="Text 20"/>
          <p:cNvSpPr/>
          <p:nvPr/>
        </p:nvSpPr>
        <p:spPr>
          <a:xfrm>
            <a:off x="9981009" y="5579745"/>
            <a:ext cx="154781" cy="193477"/>
          </a:xfrm>
          <a:prstGeom prst="rect">
            <a:avLst/>
          </a:prstGeom>
          <a:noFill/>
          <a:ln/>
        </p:spPr>
        <p:txBody>
          <a:bodyPr wrap="none" lIns="0" tIns="0" rIns="0" bIns="0" rtlCol="0" anchor="t"/>
          <a:lstStyle/>
          <a:p>
            <a:pPr marL="0" indent="0" algn="l">
              <a:lnSpc>
                <a:spcPts val="1600"/>
              </a:lnSpc>
              <a:buNone/>
            </a:pPr>
            <a:r>
              <a:rPr lang="en-US" sz="1200" b="1" dirty="0">
                <a:solidFill>
                  <a:srgbClr val="000000"/>
                </a:solidFill>
                <a:latin typeface="Calibri" panose="020F0502020204030204" pitchFamily="34" charset="0"/>
                <a:ea typeface="Calibri" panose="020F0502020204030204" pitchFamily="34" charset="0"/>
                <a:cs typeface="Calibri" panose="020F0502020204030204" pitchFamily="34" charset="0"/>
              </a:rPr>
              <a:t>4</a:t>
            </a:r>
            <a:endParaRPr lang="en-US" sz="1200" dirty="0"/>
          </a:p>
        </p:txBody>
      </p:sp>
      <p:sp>
        <p:nvSpPr>
          <p:cNvPr id="32" name="Text 21"/>
          <p:cNvSpPr/>
          <p:nvPr/>
        </p:nvSpPr>
        <p:spPr>
          <a:xfrm>
            <a:off x="6424374" y="5998964"/>
            <a:ext cx="1612583" cy="201454"/>
          </a:xfrm>
          <a:prstGeom prst="rect">
            <a:avLst/>
          </a:prstGeom>
          <a:noFill/>
          <a:ln/>
        </p:spPr>
        <p:txBody>
          <a:bodyPr wrap="none" lIns="0" tIns="0" rIns="0" bIns="0" rtlCol="0" anchor="t"/>
          <a:lstStyle/>
          <a:p>
            <a:pPr marL="0" indent="0" algn="l">
              <a:lnSpc>
                <a:spcPts val="1550"/>
              </a:lnSpc>
              <a:buNone/>
            </a:pPr>
            <a:r>
              <a:rPr lang="en-US" sz="1250" b="1" dirty="0">
                <a:solidFill>
                  <a:srgbClr val="DAD1E6"/>
                </a:solidFill>
                <a:latin typeface="Calibri" panose="020F0502020204030204" pitchFamily="34" charset="0"/>
                <a:ea typeface="Calibri" panose="020F0502020204030204" pitchFamily="34" charset="0"/>
                <a:cs typeface="Calibri" panose="020F0502020204030204" pitchFamily="34" charset="0"/>
              </a:rPr>
              <a:t>애저 계정</a:t>
            </a:r>
            <a:endParaRPr lang="en-US" sz="1250" dirty="0"/>
          </a:p>
        </p:txBody>
      </p:sp>
      <p:sp>
        <p:nvSpPr>
          <p:cNvPr id="33" name="Text 22"/>
          <p:cNvSpPr/>
          <p:nvPr/>
        </p:nvSpPr>
        <p:spPr>
          <a:xfrm>
            <a:off x="6424374" y="6250662"/>
            <a:ext cx="7268051" cy="170259"/>
          </a:xfrm>
          <a:prstGeom prst="rect">
            <a:avLst/>
          </a:prstGeom>
          <a:noFill/>
          <a:ln/>
        </p:spPr>
        <p:txBody>
          <a:bodyPr wrap="none" lIns="0" tIns="0" rIns="0" bIns="0" rtlCol="0" anchor="t"/>
          <a:lstStyle/>
          <a:p>
            <a:pPr marL="0" indent="0" algn="l">
              <a:lnSpc>
                <a:spcPts val="1300"/>
              </a:lnSpc>
              <a:buNone/>
            </a:pPr>
            <a:r>
              <a:rPr lang="en-US" sz="1000" b="1" dirty="0">
                <a:solidFill>
                  <a:srgbClr val="DAD1E6"/>
                </a:solidFill>
                <a:latin typeface="Calibri" panose="020F0502020204030204" pitchFamily="34" charset="0"/>
                <a:ea typeface="Calibri" panose="020F0502020204030204" pitchFamily="34" charset="0"/>
                <a:cs typeface="Calibri" panose="020F0502020204030204" pitchFamily="34" charset="0"/>
              </a:rPr>
              <a:t>개인 계정만 가능</a:t>
            </a:r>
            <a:endParaRPr lang="en-US" sz="1000" dirty="0"/>
          </a:p>
        </p:txBody>
      </p:sp>
      <p:sp>
        <p:nvSpPr>
          <p:cNvPr id="34" name="Text 23"/>
          <p:cNvSpPr/>
          <p:nvPr/>
        </p:nvSpPr>
        <p:spPr>
          <a:xfrm>
            <a:off x="6424374" y="6471166"/>
            <a:ext cx="7268051" cy="170259"/>
          </a:xfrm>
          <a:prstGeom prst="rect">
            <a:avLst/>
          </a:prstGeom>
          <a:noFill/>
          <a:ln/>
        </p:spPr>
        <p:txBody>
          <a:bodyPr wrap="none" lIns="0" tIns="0" rIns="0" bIns="0" rtlCol="0" anchor="t"/>
          <a:lstStyle/>
          <a:p>
            <a:pPr marL="0" indent="0" algn="l">
              <a:lnSpc>
                <a:spcPts val="1300"/>
              </a:lnSpc>
              <a:buNone/>
            </a:pPr>
            <a:r>
              <a:rPr lang="en-US" sz="1000" dirty="0">
                <a:solidFill>
                  <a:srgbClr val="DAD1E6"/>
                </a:solidFill>
                <a:latin typeface="Calibri" panose="020F0502020204030204" pitchFamily="34" charset="0"/>
                <a:ea typeface="Calibri" panose="020F0502020204030204" pitchFamily="34" charset="0"/>
                <a:cs typeface="Calibri" panose="020F0502020204030204" pitchFamily="34" charset="0"/>
              </a:rPr>
              <a:t>회사 계정은 사용할 수 없습니다. 개인 Azure 계정을 미리 준비해주세요.</a:t>
            </a:r>
            <a:endParaRPr lang="en-US" sz="1000" dirty="0"/>
          </a:p>
        </p:txBody>
      </p:sp>
      <p:sp>
        <p:nvSpPr>
          <p:cNvPr id="35" name="Shape 24"/>
          <p:cNvSpPr/>
          <p:nvPr/>
        </p:nvSpPr>
        <p:spPr>
          <a:xfrm>
            <a:off x="6280190" y="6879908"/>
            <a:ext cx="7556421" cy="596265"/>
          </a:xfrm>
          <a:prstGeom prst="roundRect">
            <a:avLst>
              <a:gd name="adj" fmla="val 3245"/>
            </a:avLst>
          </a:prstGeom>
          <a:solidFill>
            <a:srgbClr val="4A022B"/>
          </a:solidFill>
          <a:ln/>
        </p:spPr>
        <p:txBody>
          <a:bodyPr/>
          <a:lstStyle/>
          <a:p>
            <a:endParaRPr lang="ko-KR" altLang="en-US"/>
          </a:p>
        </p:txBody>
      </p:sp>
      <p:pic>
        <p:nvPicPr>
          <p:cNvPr id="36" name="Image 9" descr="preencoded.png"/>
          <p:cNvPicPr>
            <a:picLocks noChangeAspect="1"/>
          </p:cNvPicPr>
          <p:nvPr/>
        </p:nvPicPr>
        <p:blipFill>
          <a:blip r:embed="rId6"/>
          <a:stretch>
            <a:fillRect/>
          </a:stretch>
        </p:blipFill>
        <p:spPr>
          <a:xfrm>
            <a:off x="6409134" y="7057668"/>
            <a:ext cx="161211" cy="128945"/>
          </a:xfrm>
          <a:prstGeom prst="rect">
            <a:avLst/>
          </a:prstGeom>
        </p:spPr>
      </p:pic>
      <p:sp>
        <p:nvSpPr>
          <p:cNvPr id="37" name="Text 25"/>
          <p:cNvSpPr/>
          <p:nvPr/>
        </p:nvSpPr>
        <p:spPr>
          <a:xfrm>
            <a:off x="6699290" y="6995874"/>
            <a:ext cx="7008376" cy="340519"/>
          </a:xfrm>
          <a:prstGeom prst="rect">
            <a:avLst/>
          </a:prstGeom>
          <a:noFill/>
          <a:ln/>
        </p:spPr>
        <p:txBody>
          <a:bodyPr wrap="square" lIns="0" tIns="0" rIns="0" bIns="0" rtlCol="0" anchor="t"/>
          <a:lstStyle/>
          <a:p>
            <a:pPr marL="0" indent="0" algn="l">
              <a:lnSpc>
                <a:spcPts val="1300"/>
              </a:lnSpc>
              <a:buNone/>
            </a:pPr>
            <a:r>
              <a:rPr lang="en-US" sz="1000" dirty="0">
                <a:solidFill>
                  <a:srgbClr val="000000"/>
                </a:solidFill>
                <a:highlight>
                  <a:srgbClr val="F94CAF"/>
                </a:highlight>
                <a:latin typeface="Calibri" panose="020F0502020204030204" pitchFamily="34" charset="0"/>
                <a:ea typeface="Calibri" panose="020F0502020204030204" pitchFamily="34" charset="0"/>
                <a:cs typeface="Calibri" panose="020F0502020204030204" pitchFamily="34" charset="0"/>
              </a:rPr>
              <a:t>중요:</a:t>
            </a:r>
            <a:r>
              <a:rPr lang="en-US" sz="1000" dirty="0">
                <a:solidFill>
                  <a:srgbClr val="FFFFFF"/>
                </a:solidFill>
                <a:latin typeface="Calibri" panose="020F0502020204030204" pitchFamily="34" charset="0"/>
                <a:ea typeface="Calibri" panose="020F0502020204030204" pitchFamily="34" charset="0"/>
                <a:cs typeface="Calibri" panose="020F0502020204030204" pitchFamily="34" charset="0"/>
              </a:rPr>
              <a:t> GitHub와 Azure는 반드시 개인 계정을 사용해야 합니다. 회사 계정으로는 실습 진행이 어려울 수 있으니 사전에 꼭 확인해주세요.</a:t>
            </a:r>
            <a:endParaRPr lang="en-US" sz="10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Shape 0"/>
          <p:cNvSpPr/>
          <p:nvPr/>
        </p:nvSpPr>
        <p:spPr>
          <a:xfrm>
            <a:off x="793790" y="765453"/>
            <a:ext cx="992267" cy="324326"/>
          </a:xfrm>
          <a:prstGeom prst="roundRect">
            <a:avLst>
              <a:gd name="adj" fmla="val 6609"/>
            </a:avLst>
          </a:prstGeom>
          <a:solidFill>
            <a:srgbClr val="4A022B"/>
          </a:solidFill>
          <a:ln/>
        </p:spPr>
        <p:txBody>
          <a:bodyPr/>
          <a:lstStyle/>
          <a:p>
            <a:endParaRPr lang="ko-KR" altLang="en-US"/>
          </a:p>
        </p:txBody>
      </p:sp>
      <p:pic>
        <p:nvPicPr>
          <p:cNvPr id="3"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00946" y="856178"/>
            <a:ext cx="142875" cy="142875"/>
          </a:xfrm>
          <a:prstGeom prst="rect">
            <a:avLst/>
          </a:prstGeom>
        </p:spPr>
      </p:pic>
      <p:sp>
        <p:nvSpPr>
          <p:cNvPr id="4" name="Text 1"/>
          <p:cNvSpPr/>
          <p:nvPr/>
        </p:nvSpPr>
        <p:spPr>
          <a:xfrm>
            <a:off x="1115258" y="819031"/>
            <a:ext cx="563642" cy="217170"/>
          </a:xfrm>
          <a:prstGeom prst="rect">
            <a:avLst/>
          </a:prstGeom>
          <a:noFill/>
          <a:ln/>
        </p:spPr>
        <p:txBody>
          <a:bodyPr wrap="none" lIns="0" tIns="0" rIns="0" bIns="0" rtlCol="0" anchor="t"/>
          <a:lstStyle/>
          <a:p>
            <a:pPr marL="0" indent="0" algn="l">
              <a:lnSpc>
                <a:spcPts val="1700"/>
              </a:lnSpc>
              <a:buNone/>
            </a:pPr>
            <a:r>
              <a:rPr lang="en-US" sz="1100" dirty="0">
                <a:solidFill>
                  <a:srgbClr val="DAD1E6"/>
                </a:solidFill>
                <a:latin typeface="Calibri" panose="020F0502020204030204" pitchFamily="34" charset="0"/>
                <a:ea typeface="Calibri" panose="020F0502020204030204" pitchFamily="34" charset="0"/>
                <a:cs typeface="Calibri" panose="020F0502020204030204" pitchFamily="34" charset="0"/>
              </a:rPr>
              <a:t>필수 안내</a:t>
            </a:r>
            <a:endParaRPr lang="en-US" sz="1100" dirty="0"/>
          </a:p>
        </p:txBody>
      </p:sp>
      <p:sp>
        <p:nvSpPr>
          <p:cNvPr id="5" name="Text 2"/>
          <p:cNvSpPr/>
          <p:nvPr/>
        </p:nvSpPr>
        <p:spPr>
          <a:xfrm>
            <a:off x="793790" y="1154073"/>
            <a:ext cx="4465558" cy="558165"/>
          </a:xfrm>
          <a:prstGeom prst="rect">
            <a:avLst/>
          </a:prstGeom>
          <a:noFill/>
          <a:ln/>
        </p:spPr>
        <p:txBody>
          <a:bodyPr wrap="none" lIns="0" tIns="0" rIns="0" bIns="0" rtlCol="0" anchor="t"/>
          <a:lstStyle/>
          <a:p>
            <a:pPr marL="0" indent="0" algn="l">
              <a:lnSpc>
                <a:spcPts val="4350"/>
              </a:lnSpc>
              <a:buNone/>
            </a:pPr>
            <a:r>
              <a:rPr lang="en-US" sz="3500" b="1" dirty="0">
                <a:solidFill>
                  <a:srgbClr val="F94CAF"/>
                </a:solidFill>
                <a:latin typeface="Calibri" panose="020F0502020204030204" pitchFamily="34" charset="0"/>
                <a:ea typeface="Calibri" panose="020F0502020204030204" pitchFamily="34" charset="0"/>
                <a:cs typeface="Calibri" panose="020F0502020204030204" pitchFamily="34" charset="0"/>
              </a:rPr>
              <a:t>행사 기본 안내</a:t>
            </a:r>
            <a:endParaRPr lang="en-US" sz="3500" dirty="0"/>
          </a:p>
        </p:txBody>
      </p:sp>
      <p:sp>
        <p:nvSpPr>
          <p:cNvPr id="6" name="Shape 3"/>
          <p:cNvSpPr/>
          <p:nvPr/>
        </p:nvSpPr>
        <p:spPr>
          <a:xfrm>
            <a:off x="793790" y="1953339"/>
            <a:ext cx="4240411" cy="2514957"/>
          </a:xfrm>
          <a:prstGeom prst="roundRect">
            <a:avLst>
              <a:gd name="adj" fmla="val 1065"/>
            </a:avLst>
          </a:prstGeom>
          <a:solidFill>
            <a:srgbClr val="433550"/>
          </a:solidFill>
          <a:ln/>
        </p:spPr>
        <p:txBody>
          <a:bodyPr/>
          <a:lstStyle/>
          <a:p>
            <a:endParaRPr lang="ko-KR" altLang="en-US"/>
          </a:p>
        </p:txBody>
      </p:sp>
      <p:pic>
        <p:nvPicPr>
          <p:cNvPr id="7" name="Image 1" descr="preencoded.png"/>
          <p:cNvPicPr>
            <a:picLocks noChangeAspect="1"/>
          </p:cNvPicPr>
          <p:nvPr/>
        </p:nvPicPr>
        <p:blipFill>
          <a:blip r:embed="rId5"/>
          <a:stretch>
            <a:fillRect/>
          </a:stretch>
        </p:blipFill>
        <p:spPr>
          <a:xfrm>
            <a:off x="972383" y="2131933"/>
            <a:ext cx="535781" cy="535781"/>
          </a:xfrm>
          <a:prstGeom prst="rect">
            <a:avLst/>
          </a:prstGeom>
        </p:spPr>
      </p:pic>
      <p:pic>
        <p:nvPicPr>
          <p:cNvPr id="8" name="Image 2" descr="preencoded.png"/>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19664" y="2279213"/>
            <a:ext cx="241102" cy="241102"/>
          </a:xfrm>
          <a:prstGeom prst="rect">
            <a:avLst/>
          </a:prstGeom>
        </p:spPr>
      </p:pic>
      <p:sp>
        <p:nvSpPr>
          <p:cNvPr id="9" name="Text 4"/>
          <p:cNvSpPr/>
          <p:nvPr/>
        </p:nvSpPr>
        <p:spPr>
          <a:xfrm>
            <a:off x="972383" y="2828449"/>
            <a:ext cx="2232779" cy="278963"/>
          </a:xfrm>
          <a:prstGeom prst="rect">
            <a:avLst/>
          </a:prstGeom>
          <a:noFill/>
          <a:ln/>
        </p:spPr>
        <p:txBody>
          <a:bodyPr wrap="none" lIns="0" tIns="0" rIns="0" bIns="0" rtlCol="0" anchor="t"/>
          <a:lstStyle/>
          <a:p>
            <a:pPr marL="0" indent="0" algn="l">
              <a:lnSpc>
                <a:spcPts val="2150"/>
              </a:lnSpc>
              <a:buNone/>
            </a:pPr>
            <a:r>
              <a:rPr lang="en-US" sz="1750" b="1" dirty="0">
                <a:solidFill>
                  <a:srgbClr val="DAD1E6"/>
                </a:solidFill>
                <a:latin typeface="Calibri" panose="020F0502020204030204" pitchFamily="34" charset="0"/>
                <a:ea typeface="Calibri" panose="020F0502020204030204" pitchFamily="34" charset="0"/>
                <a:cs typeface="Calibri" panose="020F0502020204030204" pitchFamily="34" charset="0"/>
              </a:rPr>
              <a:t>체크인 안내</a:t>
            </a:r>
            <a:endParaRPr lang="en-US" sz="1750" dirty="0"/>
          </a:p>
        </p:txBody>
      </p:sp>
      <p:sp>
        <p:nvSpPr>
          <p:cNvPr id="10" name="Text 5"/>
          <p:cNvSpPr/>
          <p:nvPr/>
        </p:nvSpPr>
        <p:spPr>
          <a:xfrm>
            <a:off x="972383" y="3203853"/>
            <a:ext cx="3883223" cy="1085850"/>
          </a:xfrm>
          <a:prstGeom prst="rect">
            <a:avLst/>
          </a:prstGeom>
          <a:noFill/>
          <a:ln/>
        </p:spPr>
        <p:txBody>
          <a:bodyPr wrap="square" lIns="0" tIns="0" rIns="0" bIns="0" rtlCol="0" anchor="t"/>
          <a:lstStyle/>
          <a:p>
            <a:pPr marL="0" indent="0" algn="l">
              <a:lnSpc>
                <a:spcPts val="2100"/>
              </a:lnSpc>
              <a:buNone/>
            </a:pPr>
            <a:r>
              <a:rPr lang="en-US" sz="1400" dirty="0">
                <a:solidFill>
                  <a:srgbClr val="DAD1E6"/>
                </a:solidFill>
                <a:latin typeface="Calibri" panose="020F0502020204030204" pitchFamily="34" charset="0"/>
                <a:ea typeface="Calibri" panose="020F0502020204030204" pitchFamily="34" charset="0"/>
                <a:cs typeface="Calibri" panose="020F0502020204030204" pitchFamily="34" charset="0"/>
              </a:rPr>
              <a:t>체크인은 </a:t>
            </a:r>
            <a:r>
              <a:rPr lang="en-US" sz="1400" b="1" dirty="0">
                <a:solidFill>
                  <a:srgbClr val="DAD1E6"/>
                </a:solidFill>
                <a:latin typeface="Calibri" panose="020F0502020204030204" pitchFamily="34" charset="0"/>
                <a:ea typeface="Calibri" panose="020F0502020204030204" pitchFamily="34" charset="0"/>
                <a:cs typeface="Calibri" panose="020F0502020204030204" pitchFamily="34" charset="0"/>
              </a:rPr>
              <a:t>오전 9시부터 10시까지</a:t>
            </a:r>
            <a:r>
              <a:rPr lang="en-US" sz="1400" dirty="0">
                <a:solidFill>
                  <a:srgbClr val="DAD1E6"/>
                </a:solidFill>
                <a:latin typeface="Calibri" panose="020F0502020204030204" pitchFamily="34" charset="0"/>
                <a:ea typeface="Calibri" panose="020F0502020204030204" pitchFamily="34" charset="0"/>
                <a:cs typeface="Calibri" panose="020F0502020204030204" pitchFamily="34" charset="0"/>
              </a:rPr>
              <a:t> 진행됩니다. 오전 10시 정각에 각 트랙의 세션이 시작되며, 시작 시간대에는 체크인 혼잡이 예상되오니 원활한 입장을 위해 가급적 조금 일찍 도착해 주시길 부탁드립니다.</a:t>
            </a:r>
            <a:endParaRPr lang="en-US" sz="1400" dirty="0"/>
          </a:p>
        </p:txBody>
      </p:sp>
      <p:sp>
        <p:nvSpPr>
          <p:cNvPr id="11" name="Shape 6"/>
          <p:cNvSpPr/>
          <p:nvPr/>
        </p:nvSpPr>
        <p:spPr>
          <a:xfrm>
            <a:off x="5194935" y="1953339"/>
            <a:ext cx="4240411" cy="2514957"/>
          </a:xfrm>
          <a:prstGeom prst="roundRect">
            <a:avLst>
              <a:gd name="adj" fmla="val 1065"/>
            </a:avLst>
          </a:prstGeom>
          <a:solidFill>
            <a:srgbClr val="433550"/>
          </a:solidFill>
          <a:ln/>
        </p:spPr>
        <p:txBody>
          <a:bodyPr/>
          <a:lstStyle/>
          <a:p>
            <a:endParaRPr lang="ko-KR" altLang="en-US"/>
          </a:p>
        </p:txBody>
      </p:sp>
      <p:pic>
        <p:nvPicPr>
          <p:cNvPr id="12" name="Image 3" descr="preencoded.png"/>
          <p:cNvPicPr>
            <a:picLocks noChangeAspect="1"/>
          </p:cNvPicPr>
          <p:nvPr/>
        </p:nvPicPr>
        <p:blipFill>
          <a:blip r:embed="rId8"/>
          <a:stretch>
            <a:fillRect/>
          </a:stretch>
        </p:blipFill>
        <p:spPr>
          <a:xfrm>
            <a:off x="5373529" y="2131933"/>
            <a:ext cx="535781" cy="535781"/>
          </a:xfrm>
          <a:prstGeom prst="rect">
            <a:avLst/>
          </a:prstGeom>
        </p:spPr>
      </p:pic>
      <p:pic>
        <p:nvPicPr>
          <p:cNvPr id="13" name="Image 4" descr="preencoded.png"/>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520809" y="2279213"/>
            <a:ext cx="241102" cy="241102"/>
          </a:xfrm>
          <a:prstGeom prst="rect">
            <a:avLst/>
          </a:prstGeom>
        </p:spPr>
      </p:pic>
      <p:sp>
        <p:nvSpPr>
          <p:cNvPr id="14" name="Text 7"/>
          <p:cNvSpPr/>
          <p:nvPr/>
        </p:nvSpPr>
        <p:spPr>
          <a:xfrm>
            <a:off x="5373529" y="2828449"/>
            <a:ext cx="2232779" cy="278963"/>
          </a:xfrm>
          <a:prstGeom prst="rect">
            <a:avLst/>
          </a:prstGeom>
          <a:noFill/>
          <a:ln/>
        </p:spPr>
        <p:txBody>
          <a:bodyPr wrap="none" lIns="0" tIns="0" rIns="0" bIns="0" rtlCol="0" anchor="t"/>
          <a:lstStyle/>
          <a:p>
            <a:pPr marL="0" indent="0" algn="l">
              <a:lnSpc>
                <a:spcPts val="2150"/>
              </a:lnSpc>
              <a:buNone/>
            </a:pPr>
            <a:r>
              <a:rPr lang="en-US" sz="1750" b="1" dirty="0">
                <a:solidFill>
                  <a:srgbClr val="DAD1E6"/>
                </a:solidFill>
                <a:latin typeface="Calibri" panose="020F0502020204030204" pitchFamily="34" charset="0"/>
                <a:ea typeface="Calibri" panose="020F0502020204030204" pitchFamily="34" charset="0"/>
                <a:cs typeface="Calibri" panose="020F0502020204030204" pitchFamily="34" charset="0"/>
              </a:rPr>
              <a:t>점심시간 안내</a:t>
            </a:r>
            <a:endParaRPr lang="en-US" sz="1750" dirty="0"/>
          </a:p>
        </p:txBody>
      </p:sp>
      <p:sp>
        <p:nvSpPr>
          <p:cNvPr id="15" name="Text 8"/>
          <p:cNvSpPr/>
          <p:nvPr/>
        </p:nvSpPr>
        <p:spPr>
          <a:xfrm>
            <a:off x="5373529" y="3203853"/>
            <a:ext cx="3883223" cy="1085850"/>
          </a:xfrm>
          <a:prstGeom prst="rect">
            <a:avLst/>
          </a:prstGeom>
          <a:noFill/>
          <a:ln/>
        </p:spPr>
        <p:txBody>
          <a:bodyPr wrap="square" lIns="0" tIns="0" rIns="0" bIns="0" rtlCol="0" anchor="t"/>
          <a:lstStyle/>
          <a:p>
            <a:pPr marL="0" indent="0" algn="l">
              <a:lnSpc>
                <a:spcPts val="2100"/>
              </a:lnSpc>
              <a:buNone/>
            </a:pPr>
            <a:r>
              <a:rPr lang="en-US" sz="1400" b="1" dirty="0">
                <a:solidFill>
                  <a:srgbClr val="DAD1E6"/>
                </a:solidFill>
                <a:latin typeface="Calibri" panose="020F0502020204030204" pitchFamily="34" charset="0"/>
                <a:ea typeface="Calibri" panose="020F0502020204030204" pitchFamily="34" charset="0"/>
                <a:cs typeface="Calibri" panose="020F0502020204030204" pitchFamily="34" charset="0"/>
              </a:rPr>
              <a:t>12시 30분부터 1시 30분까지</a:t>
            </a:r>
            <a:r>
              <a:rPr lang="en-US" sz="1400" dirty="0">
                <a:solidFill>
                  <a:srgbClr val="DAD1E6"/>
                </a:solidFill>
                <a:latin typeface="Calibri" panose="020F0502020204030204" pitchFamily="34" charset="0"/>
                <a:ea typeface="Calibri" panose="020F0502020204030204" pitchFamily="34" charset="0"/>
                <a:cs typeface="Calibri" panose="020F0502020204030204" pitchFamily="34" charset="0"/>
              </a:rPr>
              <a:t>는 점심시간입니다. 참가자분들을 위해 간단한 샌드위치와 음료 등을 제공합니다. 편안하게 식사하시고 다른 참가자들과 네트워킹하실 수 있습니다.</a:t>
            </a:r>
            <a:endParaRPr lang="en-US" sz="1400" dirty="0"/>
          </a:p>
        </p:txBody>
      </p:sp>
      <p:sp>
        <p:nvSpPr>
          <p:cNvPr id="16" name="Shape 9"/>
          <p:cNvSpPr/>
          <p:nvPr/>
        </p:nvSpPr>
        <p:spPr>
          <a:xfrm>
            <a:off x="9596080" y="1953339"/>
            <a:ext cx="4240411" cy="2514957"/>
          </a:xfrm>
          <a:prstGeom prst="roundRect">
            <a:avLst>
              <a:gd name="adj" fmla="val 1065"/>
            </a:avLst>
          </a:prstGeom>
          <a:solidFill>
            <a:srgbClr val="433550"/>
          </a:solidFill>
          <a:ln/>
        </p:spPr>
        <p:txBody>
          <a:bodyPr/>
          <a:lstStyle/>
          <a:p>
            <a:endParaRPr lang="ko-KR" altLang="en-US"/>
          </a:p>
        </p:txBody>
      </p:sp>
      <p:pic>
        <p:nvPicPr>
          <p:cNvPr id="17" name="Image 5" descr="preencoded.png"/>
          <p:cNvPicPr>
            <a:picLocks noChangeAspect="1"/>
          </p:cNvPicPr>
          <p:nvPr/>
        </p:nvPicPr>
        <p:blipFill>
          <a:blip r:embed="rId11"/>
          <a:stretch>
            <a:fillRect/>
          </a:stretch>
        </p:blipFill>
        <p:spPr>
          <a:xfrm>
            <a:off x="9774674" y="2131933"/>
            <a:ext cx="535781" cy="535781"/>
          </a:xfrm>
          <a:prstGeom prst="rect">
            <a:avLst/>
          </a:prstGeom>
        </p:spPr>
      </p:pic>
      <p:pic>
        <p:nvPicPr>
          <p:cNvPr id="18" name="Image 6" descr="preencoded.png"/>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921954" y="2279213"/>
            <a:ext cx="241102" cy="241102"/>
          </a:xfrm>
          <a:prstGeom prst="rect">
            <a:avLst/>
          </a:prstGeom>
        </p:spPr>
      </p:pic>
      <p:sp>
        <p:nvSpPr>
          <p:cNvPr id="19" name="Text 10"/>
          <p:cNvSpPr/>
          <p:nvPr/>
        </p:nvSpPr>
        <p:spPr>
          <a:xfrm>
            <a:off x="9774674" y="2828449"/>
            <a:ext cx="2232779" cy="278963"/>
          </a:xfrm>
          <a:prstGeom prst="rect">
            <a:avLst/>
          </a:prstGeom>
          <a:noFill/>
          <a:ln/>
        </p:spPr>
        <p:txBody>
          <a:bodyPr wrap="none" lIns="0" tIns="0" rIns="0" bIns="0" rtlCol="0" anchor="t"/>
          <a:lstStyle/>
          <a:p>
            <a:pPr marL="0" indent="0" algn="l">
              <a:lnSpc>
                <a:spcPts val="2150"/>
              </a:lnSpc>
              <a:buNone/>
            </a:pPr>
            <a:r>
              <a:rPr lang="en-US" sz="1750" b="1" dirty="0">
                <a:solidFill>
                  <a:srgbClr val="DAD1E6"/>
                </a:solidFill>
                <a:latin typeface="Calibri" panose="020F0502020204030204" pitchFamily="34" charset="0"/>
                <a:ea typeface="Calibri" panose="020F0502020204030204" pitchFamily="34" charset="0"/>
                <a:cs typeface="Calibri" panose="020F0502020204030204" pitchFamily="34" charset="0"/>
              </a:rPr>
              <a:t>주차 안내</a:t>
            </a:r>
            <a:endParaRPr lang="en-US" sz="1750" dirty="0"/>
          </a:p>
        </p:txBody>
      </p:sp>
      <p:sp>
        <p:nvSpPr>
          <p:cNvPr id="20" name="Text 11"/>
          <p:cNvSpPr/>
          <p:nvPr/>
        </p:nvSpPr>
        <p:spPr>
          <a:xfrm>
            <a:off x="9774674" y="3203853"/>
            <a:ext cx="3883223" cy="814388"/>
          </a:xfrm>
          <a:prstGeom prst="rect">
            <a:avLst/>
          </a:prstGeom>
          <a:noFill/>
          <a:ln/>
        </p:spPr>
        <p:txBody>
          <a:bodyPr wrap="square" lIns="0" tIns="0" rIns="0" bIns="0" rtlCol="0" anchor="t"/>
          <a:lstStyle/>
          <a:p>
            <a:pPr marL="0" indent="0" algn="l">
              <a:lnSpc>
                <a:spcPts val="2100"/>
              </a:lnSpc>
              <a:buNone/>
            </a:pPr>
            <a:r>
              <a:rPr lang="en-US" sz="1400" dirty="0">
                <a:solidFill>
                  <a:srgbClr val="DAD1E6"/>
                </a:solidFill>
                <a:latin typeface="Calibri" panose="020F0502020204030204" pitchFamily="34" charset="0"/>
                <a:ea typeface="Calibri" panose="020F0502020204030204" pitchFamily="34" charset="0"/>
                <a:cs typeface="Calibri" panose="020F0502020204030204" pitchFamily="34" charset="0"/>
              </a:rPr>
              <a:t>주차는 </a:t>
            </a:r>
            <a:r>
              <a:rPr lang="en-US" sz="1400" b="1" dirty="0">
                <a:solidFill>
                  <a:srgbClr val="DAD1E6"/>
                </a:solidFill>
                <a:latin typeface="Calibri" panose="020F0502020204030204" pitchFamily="34" charset="0"/>
                <a:ea typeface="Calibri" panose="020F0502020204030204" pitchFamily="34" charset="0"/>
                <a:cs typeface="Calibri" panose="020F0502020204030204" pitchFamily="34" charset="0"/>
              </a:rPr>
              <a:t>지원되지 않습니다.</a:t>
            </a:r>
            <a:r>
              <a:rPr lang="en-US" sz="1400" dirty="0">
                <a:solidFill>
                  <a:srgbClr val="DAD1E6"/>
                </a:solidFill>
                <a:latin typeface="Calibri" panose="020F0502020204030204" pitchFamily="34" charset="0"/>
                <a:ea typeface="Calibri" panose="020F0502020204030204" pitchFamily="34" charset="0"/>
                <a:cs typeface="Calibri" panose="020F0502020204030204" pitchFamily="34" charset="0"/>
              </a:rPr>
              <a:t> 가급적 대중교통을 이용 부탁드립니다. 행사장은 종로 1가역과 가까워 지하철 이용이 편리합니다.</a:t>
            </a:r>
            <a:endParaRPr lang="en-US" sz="1400" dirty="0"/>
          </a:p>
        </p:txBody>
      </p:sp>
      <p:sp>
        <p:nvSpPr>
          <p:cNvPr id="21" name="Shape 12"/>
          <p:cNvSpPr/>
          <p:nvPr/>
        </p:nvSpPr>
        <p:spPr>
          <a:xfrm>
            <a:off x="793790" y="4738458"/>
            <a:ext cx="13042821" cy="29885"/>
          </a:xfrm>
          <a:prstGeom prst="rect">
            <a:avLst/>
          </a:prstGeom>
          <a:solidFill>
            <a:srgbClr val="DAD1E6">
              <a:alpha val="50000"/>
            </a:srgbClr>
          </a:solidFill>
          <a:ln/>
        </p:spPr>
        <p:txBody>
          <a:bodyPr/>
          <a:lstStyle/>
          <a:p>
            <a:endParaRPr lang="ko-KR" altLang="en-US"/>
          </a:p>
        </p:txBody>
      </p:sp>
      <p:sp>
        <p:nvSpPr>
          <p:cNvPr id="22" name="Shape 13"/>
          <p:cNvSpPr/>
          <p:nvPr/>
        </p:nvSpPr>
        <p:spPr>
          <a:xfrm>
            <a:off x="793790" y="4949190"/>
            <a:ext cx="4240411" cy="2514957"/>
          </a:xfrm>
          <a:prstGeom prst="roundRect">
            <a:avLst>
              <a:gd name="adj" fmla="val 1065"/>
            </a:avLst>
          </a:prstGeom>
          <a:solidFill>
            <a:srgbClr val="433550"/>
          </a:solidFill>
          <a:ln/>
        </p:spPr>
        <p:txBody>
          <a:bodyPr/>
          <a:lstStyle/>
          <a:p>
            <a:endParaRPr lang="ko-KR" altLang="en-US"/>
          </a:p>
        </p:txBody>
      </p:sp>
      <p:pic>
        <p:nvPicPr>
          <p:cNvPr id="23" name="Image 7" descr="preencoded.png"/>
          <p:cNvPicPr>
            <a:picLocks noChangeAspect="1"/>
          </p:cNvPicPr>
          <p:nvPr/>
        </p:nvPicPr>
        <p:blipFill>
          <a:blip r:embed="rId14"/>
          <a:stretch>
            <a:fillRect/>
          </a:stretch>
        </p:blipFill>
        <p:spPr>
          <a:xfrm>
            <a:off x="2646045" y="5127784"/>
            <a:ext cx="535781" cy="535781"/>
          </a:xfrm>
          <a:prstGeom prst="rect">
            <a:avLst/>
          </a:prstGeom>
        </p:spPr>
      </p:pic>
      <p:sp>
        <p:nvSpPr>
          <p:cNvPr id="24" name="Text 14"/>
          <p:cNvSpPr/>
          <p:nvPr/>
        </p:nvSpPr>
        <p:spPr>
          <a:xfrm>
            <a:off x="2793325" y="5244941"/>
            <a:ext cx="241102" cy="301347"/>
          </a:xfrm>
          <a:prstGeom prst="rect">
            <a:avLst/>
          </a:prstGeom>
          <a:noFill/>
          <a:ln/>
        </p:spPr>
        <p:txBody>
          <a:bodyPr wrap="none" lIns="0" tIns="0" rIns="0" bIns="0" rtlCol="0" anchor="t"/>
          <a:lstStyle/>
          <a:p>
            <a:pPr marL="0" indent="0" algn="ctr">
              <a:lnSpc>
                <a:spcPts val="2850"/>
              </a:lnSpc>
              <a:buNone/>
            </a:pPr>
            <a:r>
              <a:rPr lang="en-US" sz="1850" b="1" dirty="0">
                <a:solidFill>
                  <a:srgbClr val="000000"/>
                </a:solidFill>
                <a:latin typeface="Calibri" panose="020F0502020204030204" pitchFamily="34" charset="0"/>
                <a:ea typeface="Calibri" panose="020F0502020204030204" pitchFamily="34" charset="0"/>
                <a:cs typeface="Calibri" panose="020F0502020204030204" pitchFamily="34" charset="0"/>
              </a:rPr>
              <a:t>1</a:t>
            </a:r>
            <a:endParaRPr lang="en-US" sz="1850" dirty="0"/>
          </a:p>
        </p:txBody>
      </p:sp>
      <p:sp>
        <p:nvSpPr>
          <p:cNvPr id="25" name="Text 15"/>
          <p:cNvSpPr/>
          <p:nvPr/>
        </p:nvSpPr>
        <p:spPr>
          <a:xfrm>
            <a:off x="1797606" y="5824299"/>
            <a:ext cx="2232779" cy="278963"/>
          </a:xfrm>
          <a:prstGeom prst="rect">
            <a:avLst/>
          </a:prstGeom>
          <a:noFill/>
          <a:ln/>
        </p:spPr>
        <p:txBody>
          <a:bodyPr wrap="none" lIns="0" tIns="0" rIns="0" bIns="0" rtlCol="0" anchor="t"/>
          <a:lstStyle/>
          <a:p>
            <a:pPr marL="0" indent="0" algn="ctr">
              <a:lnSpc>
                <a:spcPts val="2150"/>
              </a:lnSpc>
              <a:buNone/>
            </a:pPr>
            <a:r>
              <a:rPr lang="en-US" sz="1750" b="1" dirty="0">
                <a:solidFill>
                  <a:srgbClr val="DAD1E6"/>
                </a:solidFill>
                <a:latin typeface="Calibri" panose="020F0502020204030204" pitchFamily="34" charset="0"/>
                <a:ea typeface="Calibri" panose="020F0502020204030204" pitchFamily="34" charset="0"/>
                <a:cs typeface="Calibri" panose="020F0502020204030204" pitchFamily="34" charset="0"/>
              </a:rPr>
              <a:t>행사 형태</a:t>
            </a:r>
            <a:endParaRPr lang="en-US" sz="1750" dirty="0"/>
          </a:p>
        </p:txBody>
      </p:sp>
      <p:sp>
        <p:nvSpPr>
          <p:cNvPr id="26" name="Text 16"/>
          <p:cNvSpPr/>
          <p:nvPr/>
        </p:nvSpPr>
        <p:spPr>
          <a:xfrm>
            <a:off x="972383" y="6199703"/>
            <a:ext cx="3883223" cy="542925"/>
          </a:xfrm>
          <a:prstGeom prst="rect">
            <a:avLst/>
          </a:prstGeom>
          <a:noFill/>
          <a:ln/>
        </p:spPr>
        <p:txBody>
          <a:bodyPr wrap="square" lIns="0" tIns="0" rIns="0" bIns="0" rtlCol="0" anchor="t"/>
          <a:lstStyle/>
          <a:p>
            <a:pPr marL="0" indent="0" algn="ctr">
              <a:lnSpc>
                <a:spcPts val="2100"/>
              </a:lnSpc>
              <a:buNone/>
            </a:pPr>
            <a:r>
              <a:rPr lang="en-US" sz="1400" dirty="0">
                <a:solidFill>
                  <a:srgbClr val="DAD1E6"/>
                </a:solidFill>
                <a:latin typeface="Calibri" panose="020F0502020204030204" pitchFamily="34" charset="0"/>
                <a:ea typeface="Calibri" panose="020F0502020204030204" pitchFamily="34" charset="0"/>
                <a:cs typeface="Calibri" panose="020F0502020204030204" pitchFamily="34" charset="0"/>
              </a:rPr>
              <a:t>본 행사는 </a:t>
            </a:r>
            <a:r>
              <a:rPr lang="en-US" sz="1400" b="1" dirty="0">
                <a:solidFill>
                  <a:srgbClr val="DAD1E6"/>
                </a:solidFill>
                <a:latin typeface="Calibri" panose="020F0502020204030204" pitchFamily="34" charset="0"/>
                <a:ea typeface="Calibri" panose="020F0502020204030204" pitchFamily="34" charset="0"/>
                <a:cs typeface="Calibri" panose="020F0502020204030204" pitchFamily="34" charset="0"/>
              </a:rPr>
              <a:t>실습 중심 행사</a:t>
            </a:r>
            <a:r>
              <a:rPr lang="en-US" sz="1400" dirty="0">
                <a:solidFill>
                  <a:srgbClr val="DAD1E6"/>
                </a:solidFill>
                <a:latin typeface="Calibri" panose="020F0502020204030204" pitchFamily="34" charset="0"/>
                <a:ea typeface="Calibri" panose="020F0502020204030204" pitchFamily="34" charset="0"/>
                <a:cs typeface="Calibri" panose="020F0502020204030204" pitchFamily="34" charset="0"/>
              </a:rPr>
              <a:t>로, </a:t>
            </a:r>
            <a:r>
              <a:rPr lang="en-US" sz="1400" dirty="0">
                <a:solidFill>
                  <a:srgbClr val="000000"/>
                </a:solidFill>
                <a:highlight>
                  <a:srgbClr val="F94CAF"/>
                </a:highlight>
                <a:latin typeface="Calibri" panose="020F0502020204030204" pitchFamily="34" charset="0"/>
                <a:ea typeface="Calibri" panose="020F0502020204030204" pitchFamily="34" charset="0"/>
                <a:cs typeface="Calibri" panose="020F0502020204030204" pitchFamily="34" charset="0"/>
              </a:rPr>
              <a:t>개인 노트북 지참이 필수</a:t>
            </a:r>
            <a:r>
              <a:rPr lang="en-US" sz="1400" dirty="0">
                <a:solidFill>
                  <a:srgbClr val="DAD1E6"/>
                </a:solidFill>
                <a:latin typeface="Calibri" panose="020F0502020204030204" pitchFamily="34" charset="0"/>
                <a:ea typeface="Calibri" panose="020F0502020204030204" pitchFamily="34" charset="0"/>
                <a:cs typeface="Calibri" panose="020F0502020204030204" pitchFamily="34" charset="0"/>
              </a:rPr>
              <a:t>입니다. 태블릿 PC 사용은 권장하지 않습니다.</a:t>
            </a:r>
            <a:endParaRPr lang="en-US" sz="1400" dirty="0"/>
          </a:p>
        </p:txBody>
      </p:sp>
      <p:sp>
        <p:nvSpPr>
          <p:cNvPr id="27" name="Shape 17"/>
          <p:cNvSpPr/>
          <p:nvPr/>
        </p:nvSpPr>
        <p:spPr>
          <a:xfrm>
            <a:off x="5194935" y="4949190"/>
            <a:ext cx="4240411" cy="2514957"/>
          </a:xfrm>
          <a:prstGeom prst="roundRect">
            <a:avLst>
              <a:gd name="adj" fmla="val 1065"/>
            </a:avLst>
          </a:prstGeom>
          <a:solidFill>
            <a:srgbClr val="433550"/>
          </a:solidFill>
          <a:ln/>
        </p:spPr>
        <p:txBody>
          <a:bodyPr/>
          <a:lstStyle/>
          <a:p>
            <a:endParaRPr lang="ko-KR" altLang="en-US"/>
          </a:p>
        </p:txBody>
      </p:sp>
      <p:pic>
        <p:nvPicPr>
          <p:cNvPr id="28" name="Image 8" descr="preencoded.png"/>
          <p:cNvPicPr>
            <a:picLocks noChangeAspect="1"/>
          </p:cNvPicPr>
          <p:nvPr/>
        </p:nvPicPr>
        <p:blipFill>
          <a:blip r:embed="rId15"/>
          <a:stretch>
            <a:fillRect/>
          </a:stretch>
        </p:blipFill>
        <p:spPr>
          <a:xfrm>
            <a:off x="7047190" y="5127784"/>
            <a:ext cx="535781" cy="535781"/>
          </a:xfrm>
          <a:prstGeom prst="rect">
            <a:avLst/>
          </a:prstGeom>
        </p:spPr>
      </p:pic>
      <p:sp>
        <p:nvSpPr>
          <p:cNvPr id="29" name="Text 18"/>
          <p:cNvSpPr/>
          <p:nvPr/>
        </p:nvSpPr>
        <p:spPr>
          <a:xfrm>
            <a:off x="7194471" y="5244941"/>
            <a:ext cx="241102" cy="301347"/>
          </a:xfrm>
          <a:prstGeom prst="rect">
            <a:avLst/>
          </a:prstGeom>
          <a:noFill/>
          <a:ln/>
        </p:spPr>
        <p:txBody>
          <a:bodyPr wrap="none" lIns="0" tIns="0" rIns="0" bIns="0" rtlCol="0" anchor="t"/>
          <a:lstStyle/>
          <a:p>
            <a:pPr marL="0" indent="0" algn="ctr">
              <a:lnSpc>
                <a:spcPts val="2850"/>
              </a:lnSpc>
              <a:buNone/>
            </a:pPr>
            <a:r>
              <a:rPr lang="en-US" sz="1850" b="1" dirty="0">
                <a:solidFill>
                  <a:srgbClr val="000000"/>
                </a:solidFill>
                <a:latin typeface="Calibri" panose="020F0502020204030204" pitchFamily="34" charset="0"/>
                <a:ea typeface="Calibri" panose="020F0502020204030204" pitchFamily="34" charset="0"/>
                <a:cs typeface="Calibri" panose="020F0502020204030204" pitchFamily="34" charset="0"/>
              </a:rPr>
              <a:t>2</a:t>
            </a:r>
            <a:endParaRPr lang="en-US" sz="1850" dirty="0"/>
          </a:p>
        </p:txBody>
      </p:sp>
      <p:sp>
        <p:nvSpPr>
          <p:cNvPr id="30" name="Text 19"/>
          <p:cNvSpPr/>
          <p:nvPr/>
        </p:nvSpPr>
        <p:spPr>
          <a:xfrm>
            <a:off x="6198751" y="5824299"/>
            <a:ext cx="2232779" cy="278963"/>
          </a:xfrm>
          <a:prstGeom prst="rect">
            <a:avLst/>
          </a:prstGeom>
          <a:noFill/>
          <a:ln/>
        </p:spPr>
        <p:txBody>
          <a:bodyPr wrap="none" lIns="0" tIns="0" rIns="0" bIns="0" rtlCol="0" anchor="t"/>
          <a:lstStyle/>
          <a:p>
            <a:pPr marL="0" indent="0" algn="ctr">
              <a:lnSpc>
                <a:spcPts val="2150"/>
              </a:lnSpc>
              <a:buNone/>
            </a:pPr>
            <a:r>
              <a:rPr lang="en-US" sz="1750" b="1" dirty="0">
                <a:solidFill>
                  <a:srgbClr val="DAD1E6"/>
                </a:solidFill>
                <a:latin typeface="Calibri" panose="020F0502020204030204" pitchFamily="34" charset="0"/>
                <a:ea typeface="Calibri" panose="020F0502020204030204" pitchFamily="34" charset="0"/>
                <a:cs typeface="Calibri" panose="020F0502020204030204" pitchFamily="34" charset="0"/>
              </a:rPr>
              <a:t>참가 전 준비사항</a:t>
            </a:r>
            <a:endParaRPr lang="en-US" sz="1750" dirty="0"/>
          </a:p>
        </p:txBody>
      </p:sp>
      <p:sp>
        <p:nvSpPr>
          <p:cNvPr id="31" name="Text 20"/>
          <p:cNvSpPr/>
          <p:nvPr/>
        </p:nvSpPr>
        <p:spPr>
          <a:xfrm>
            <a:off x="5373529" y="6199703"/>
            <a:ext cx="3883223" cy="814388"/>
          </a:xfrm>
          <a:prstGeom prst="rect">
            <a:avLst/>
          </a:prstGeom>
          <a:noFill/>
          <a:ln/>
        </p:spPr>
        <p:txBody>
          <a:bodyPr wrap="square" lIns="0" tIns="0" rIns="0" bIns="0" rtlCol="0" anchor="t"/>
          <a:lstStyle/>
          <a:p>
            <a:pPr marL="0" indent="0" algn="ctr">
              <a:lnSpc>
                <a:spcPts val="2100"/>
              </a:lnSpc>
              <a:buNone/>
            </a:pPr>
            <a:r>
              <a:rPr lang="en-US" sz="1400" dirty="0">
                <a:solidFill>
                  <a:srgbClr val="DAD1E6"/>
                </a:solidFill>
                <a:latin typeface="Calibri" panose="020F0502020204030204" pitchFamily="34" charset="0"/>
                <a:ea typeface="Calibri" panose="020F0502020204030204" pitchFamily="34" charset="0"/>
                <a:cs typeface="Calibri" panose="020F0502020204030204" pitchFamily="34" charset="0"/>
              </a:rPr>
              <a:t>트랙별로 필요한 준비물과 계정 요건이 상이하니, 신청 전 각 트랙의 필요 사항 및 준비물 안내를 꼭 확인해주세요.</a:t>
            </a:r>
            <a:endParaRPr lang="en-US" sz="1400" dirty="0"/>
          </a:p>
        </p:txBody>
      </p:sp>
      <p:sp>
        <p:nvSpPr>
          <p:cNvPr id="32" name="Shape 21"/>
          <p:cNvSpPr/>
          <p:nvPr/>
        </p:nvSpPr>
        <p:spPr>
          <a:xfrm>
            <a:off x="9596080" y="4949190"/>
            <a:ext cx="4240411" cy="2514957"/>
          </a:xfrm>
          <a:prstGeom prst="roundRect">
            <a:avLst>
              <a:gd name="adj" fmla="val 1065"/>
            </a:avLst>
          </a:prstGeom>
          <a:solidFill>
            <a:srgbClr val="433550"/>
          </a:solidFill>
          <a:ln/>
        </p:spPr>
        <p:txBody>
          <a:bodyPr/>
          <a:lstStyle/>
          <a:p>
            <a:endParaRPr lang="ko-KR" altLang="en-US"/>
          </a:p>
        </p:txBody>
      </p:sp>
      <p:pic>
        <p:nvPicPr>
          <p:cNvPr id="33" name="Image 9" descr="preencoded.png"/>
          <p:cNvPicPr>
            <a:picLocks noChangeAspect="1"/>
          </p:cNvPicPr>
          <p:nvPr/>
        </p:nvPicPr>
        <p:blipFill>
          <a:blip r:embed="rId16"/>
          <a:stretch>
            <a:fillRect/>
          </a:stretch>
        </p:blipFill>
        <p:spPr>
          <a:xfrm>
            <a:off x="11448336" y="5127784"/>
            <a:ext cx="535781" cy="535781"/>
          </a:xfrm>
          <a:prstGeom prst="rect">
            <a:avLst/>
          </a:prstGeom>
        </p:spPr>
      </p:pic>
      <p:sp>
        <p:nvSpPr>
          <p:cNvPr id="34" name="Text 22"/>
          <p:cNvSpPr/>
          <p:nvPr/>
        </p:nvSpPr>
        <p:spPr>
          <a:xfrm>
            <a:off x="11595616" y="5244941"/>
            <a:ext cx="241102" cy="301347"/>
          </a:xfrm>
          <a:prstGeom prst="rect">
            <a:avLst/>
          </a:prstGeom>
          <a:noFill/>
          <a:ln/>
        </p:spPr>
        <p:txBody>
          <a:bodyPr wrap="none" lIns="0" tIns="0" rIns="0" bIns="0" rtlCol="0" anchor="t"/>
          <a:lstStyle/>
          <a:p>
            <a:pPr marL="0" indent="0" algn="ctr">
              <a:lnSpc>
                <a:spcPts val="2850"/>
              </a:lnSpc>
              <a:buNone/>
            </a:pPr>
            <a:r>
              <a:rPr lang="en-US" sz="1850" b="1" dirty="0">
                <a:solidFill>
                  <a:srgbClr val="000000"/>
                </a:solidFill>
                <a:latin typeface="Calibri" panose="020F0502020204030204" pitchFamily="34" charset="0"/>
                <a:ea typeface="Calibri" panose="020F0502020204030204" pitchFamily="34" charset="0"/>
                <a:cs typeface="Calibri" panose="020F0502020204030204" pitchFamily="34" charset="0"/>
              </a:rPr>
              <a:t>3</a:t>
            </a:r>
            <a:endParaRPr lang="en-US" sz="1850" dirty="0"/>
          </a:p>
        </p:txBody>
      </p:sp>
      <p:sp>
        <p:nvSpPr>
          <p:cNvPr id="35" name="Text 23"/>
          <p:cNvSpPr/>
          <p:nvPr/>
        </p:nvSpPr>
        <p:spPr>
          <a:xfrm>
            <a:off x="10599896" y="5824299"/>
            <a:ext cx="2232779" cy="278963"/>
          </a:xfrm>
          <a:prstGeom prst="rect">
            <a:avLst/>
          </a:prstGeom>
          <a:noFill/>
          <a:ln/>
        </p:spPr>
        <p:txBody>
          <a:bodyPr wrap="none" lIns="0" tIns="0" rIns="0" bIns="0" rtlCol="0" anchor="t"/>
          <a:lstStyle/>
          <a:p>
            <a:pPr marL="0" indent="0" algn="ctr">
              <a:lnSpc>
                <a:spcPts val="2150"/>
              </a:lnSpc>
              <a:buNone/>
            </a:pPr>
            <a:r>
              <a:rPr lang="en-US" sz="1750" b="1" dirty="0">
                <a:solidFill>
                  <a:srgbClr val="DAD1E6"/>
                </a:solidFill>
                <a:latin typeface="Calibri" panose="020F0502020204030204" pitchFamily="34" charset="0"/>
                <a:ea typeface="Calibri" panose="020F0502020204030204" pitchFamily="34" charset="0"/>
                <a:cs typeface="Calibri" panose="020F0502020204030204" pitchFamily="34" charset="0"/>
              </a:rPr>
              <a:t>대기자 안내</a:t>
            </a:r>
            <a:endParaRPr lang="en-US" sz="1750" dirty="0"/>
          </a:p>
        </p:txBody>
      </p:sp>
      <p:sp>
        <p:nvSpPr>
          <p:cNvPr id="36" name="Text 24"/>
          <p:cNvSpPr/>
          <p:nvPr/>
        </p:nvSpPr>
        <p:spPr>
          <a:xfrm>
            <a:off x="9774674" y="6199703"/>
            <a:ext cx="3883223" cy="1085850"/>
          </a:xfrm>
          <a:prstGeom prst="rect">
            <a:avLst/>
          </a:prstGeom>
          <a:noFill/>
          <a:ln/>
        </p:spPr>
        <p:txBody>
          <a:bodyPr wrap="square" lIns="0" tIns="0" rIns="0" bIns="0" rtlCol="0" anchor="t"/>
          <a:lstStyle/>
          <a:p>
            <a:pPr marL="0" indent="0" algn="ctr">
              <a:lnSpc>
                <a:spcPts val="2100"/>
              </a:lnSpc>
              <a:buNone/>
            </a:pPr>
            <a:r>
              <a:rPr lang="en-US" sz="1400" dirty="0">
                <a:solidFill>
                  <a:srgbClr val="DAD1E6"/>
                </a:solidFill>
                <a:latin typeface="Calibri" panose="020F0502020204030204" pitchFamily="34" charset="0"/>
                <a:ea typeface="Calibri" panose="020F0502020204030204" pitchFamily="34" charset="0"/>
                <a:cs typeface="Calibri" panose="020F0502020204030204" pitchFamily="34" charset="0"/>
              </a:rPr>
              <a:t>만약 티켓이 모두 판매 완료 된 경우 대기자를 받습니다. 등록 후 방문 불가하신 신청자 분들께서는 꼭 취소 부탁드리며, 대기자 분들께서는 순차적으로 안내가 갈 예정입니다.</a:t>
            </a:r>
            <a:endParaRPr lang="en-US" sz="14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Text 0"/>
          <p:cNvSpPr/>
          <p:nvPr/>
        </p:nvSpPr>
        <p:spPr>
          <a:xfrm>
            <a:off x="793790" y="1970365"/>
            <a:ext cx="4961811" cy="620078"/>
          </a:xfrm>
          <a:prstGeom prst="rect">
            <a:avLst/>
          </a:prstGeom>
          <a:noFill/>
          <a:ln/>
        </p:spPr>
        <p:txBody>
          <a:bodyPr wrap="none" lIns="0" tIns="0" rIns="0" bIns="0" rtlCol="0" anchor="t"/>
          <a:lstStyle/>
          <a:p>
            <a:pPr marL="0" indent="0" algn="l">
              <a:lnSpc>
                <a:spcPts val="4850"/>
              </a:lnSpc>
              <a:buNone/>
            </a:pPr>
            <a:r>
              <a:rPr lang="en-US" sz="3900" b="1" dirty="0">
                <a:solidFill>
                  <a:srgbClr val="F94CAF"/>
                </a:solidFill>
                <a:latin typeface="Calibri" panose="020F0502020204030204" pitchFamily="34" charset="0"/>
                <a:ea typeface="Calibri" panose="020F0502020204030204" pitchFamily="34" charset="0"/>
                <a:cs typeface="Calibri" panose="020F0502020204030204" pitchFamily="34" charset="0"/>
              </a:rPr>
              <a:t>문의사항</a:t>
            </a:r>
            <a:endParaRPr lang="en-US" sz="3900" dirty="0"/>
          </a:p>
        </p:txBody>
      </p:sp>
      <p:sp>
        <p:nvSpPr>
          <p:cNvPr id="3" name="Text 1"/>
          <p:cNvSpPr/>
          <p:nvPr/>
        </p:nvSpPr>
        <p:spPr>
          <a:xfrm>
            <a:off x="793790" y="3086457"/>
            <a:ext cx="6099572" cy="372070"/>
          </a:xfrm>
          <a:prstGeom prst="rect">
            <a:avLst/>
          </a:prstGeom>
          <a:noFill/>
          <a:ln/>
        </p:spPr>
        <p:txBody>
          <a:bodyPr wrap="none" lIns="0" tIns="0" rIns="0" bIns="0" rtlCol="0" anchor="t"/>
          <a:lstStyle/>
          <a:p>
            <a:pPr marL="0" indent="0" algn="l">
              <a:lnSpc>
                <a:spcPts val="2900"/>
              </a:lnSpc>
              <a:buNone/>
            </a:pPr>
            <a:r>
              <a:rPr lang="en-US" sz="2300" b="1" dirty="0">
                <a:solidFill>
                  <a:srgbClr val="F94CAF"/>
                </a:solidFill>
                <a:latin typeface="Calibri" panose="020F0502020204030204" pitchFamily="34" charset="0"/>
                <a:ea typeface="Calibri" panose="020F0502020204030204" pitchFamily="34" charset="0"/>
                <a:cs typeface="Calibri" panose="020F0502020204030204" pitchFamily="34" charset="0"/>
              </a:rPr>
              <a:t>Global Power Platform Bootcamp Seoul 2026</a:t>
            </a:r>
            <a:endParaRPr lang="en-US" sz="2300" dirty="0"/>
          </a:p>
        </p:txBody>
      </p:sp>
      <p:sp>
        <p:nvSpPr>
          <p:cNvPr id="4" name="Text 2"/>
          <p:cNvSpPr/>
          <p:nvPr/>
        </p:nvSpPr>
        <p:spPr>
          <a:xfrm>
            <a:off x="793790" y="3656886"/>
            <a:ext cx="7090886" cy="317540"/>
          </a:xfrm>
          <a:prstGeom prst="rect">
            <a:avLst/>
          </a:prstGeom>
          <a:noFill/>
          <a:ln/>
        </p:spPr>
        <p:txBody>
          <a:bodyPr wrap="none" lIns="0" tIns="0" rIns="0" bIns="0" rtlCol="0" anchor="t"/>
          <a:lstStyle/>
          <a:p>
            <a:pPr marL="0" indent="0" algn="l">
              <a:lnSpc>
                <a:spcPts val="2500"/>
              </a:lnSpc>
              <a:buNone/>
            </a:pPr>
            <a:r>
              <a:rPr lang="en-US" sz="1550" dirty="0">
                <a:solidFill>
                  <a:srgbClr val="DAD1E6"/>
                </a:solidFill>
                <a:latin typeface="Calibri" panose="020F0502020204030204" pitchFamily="34" charset="0"/>
                <a:ea typeface="Calibri" panose="020F0502020204030204" pitchFamily="34" charset="0"/>
                <a:cs typeface="Calibri" panose="020F0502020204030204" pitchFamily="34" charset="0"/>
              </a:rPr>
              <a:t>궁금하신 사항은 운영진 이메일로 연락 부탁드립니다.</a:t>
            </a:r>
            <a:endParaRPr lang="en-US" sz="1550" dirty="0"/>
          </a:p>
        </p:txBody>
      </p:sp>
      <p:pic>
        <p:nvPicPr>
          <p:cNvPr id="5" name="Image 0" descr="preencoded.png">
            <a:hlinkClick r:id="rId3"/>
          </p:cNvPr>
          <p:cNvPicPr>
            <a:picLocks noChangeAspect="1"/>
          </p:cNvPicPr>
          <p:nvPr/>
        </p:nvPicPr>
        <p:blipFill>
          <a:blip r:embed="rId4"/>
          <a:stretch>
            <a:fillRect/>
          </a:stretch>
        </p:blipFill>
        <p:spPr>
          <a:xfrm>
            <a:off x="8376404" y="3111341"/>
            <a:ext cx="1722596" cy="545783"/>
          </a:xfrm>
          <a:prstGeom prst="rect">
            <a:avLst/>
          </a:prstGeom>
        </p:spPr>
      </p:pic>
      <p:sp>
        <p:nvSpPr>
          <p:cNvPr id="6" name="Text 3"/>
          <p:cNvSpPr/>
          <p:nvPr/>
        </p:nvSpPr>
        <p:spPr>
          <a:xfrm>
            <a:off x="8376404" y="3880366"/>
            <a:ext cx="5467707" cy="317540"/>
          </a:xfrm>
          <a:prstGeom prst="rect">
            <a:avLst/>
          </a:prstGeom>
          <a:noFill/>
          <a:ln/>
        </p:spPr>
        <p:txBody>
          <a:bodyPr wrap="none" lIns="0" tIns="0" rIns="0" bIns="0" rtlCol="0" anchor="t"/>
          <a:lstStyle/>
          <a:p>
            <a:pPr marL="0" indent="0" algn="l">
              <a:lnSpc>
                <a:spcPts val="2500"/>
              </a:lnSpc>
              <a:buNone/>
            </a:pPr>
            <a:r>
              <a:rPr lang="en-US" sz="1550" b="1" dirty="0">
                <a:solidFill>
                  <a:srgbClr val="DAD1E6"/>
                </a:solidFill>
                <a:latin typeface="Calibri" panose="020F0502020204030204" pitchFamily="34" charset="0"/>
                <a:ea typeface="Calibri" panose="020F0502020204030204" pitchFamily="34" charset="0"/>
                <a:cs typeface="Calibri" panose="020F0502020204030204" pitchFamily="34" charset="0"/>
              </a:rPr>
              <a:t>이메일:</a:t>
            </a:r>
            <a:r>
              <a:rPr lang="en-US" sz="1550" dirty="0">
                <a:solidFill>
                  <a:srgbClr val="DAD1E6"/>
                </a:solidFill>
                <a:latin typeface="Calibri" panose="020F0502020204030204" pitchFamily="34" charset="0"/>
                <a:ea typeface="Calibri" panose="020F0502020204030204" pitchFamily="34" charset="0"/>
                <a:cs typeface="Calibri" panose="020F0502020204030204" pitchFamily="34" charset="0"/>
              </a:rPr>
              <a:t> </a:t>
            </a:r>
            <a:r>
              <a:rPr lang="en-US" sz="1550" u="sng" dirty="0">
                <a:solidFill>
                  <a:srgbClr val="F94CAF"/>
                </a:solidFill>
                <a:latin typeface="Calibri" panose="020F0502020204030204" pitchFamily="34" charset="0"/>
                <a:ea typeface="Calibri" panose="020F0502020204030204" pitchFamily="34" charset="0"/>
                <a:cs typeface="Calibri" panose="020F0502020204030204" pitchFamily="34" charset="0"/>
                <a:hlinkClick r:id="rId3">
                  <a:extLst>
                    <a:ext uri="{A12FA001-AC4F-418D-AE19-62706E023703}">
                      <ahyp:hlinkClr xmlns:ahyp="http://schemas.microsoft.com/office/drawing/2018/hyperlinkcolor" val="tx"/>
                    </a:ext>
                  </a:extLst>
                </a:hlinkClick>
              </a:rPr>
              <a:t>gppb@outlook.kr</a:t>
            </a:r>
            <a:endParaRPr lang="en-US" sz="1550" dirty="0"/>
          </a:p>
        </p:txBody>
      </p:sp>
      <p:sp>
        <p:nvSpPr>
          <p:cNvPr id="7" name="Shape 4"/>
          <p:cNvSpPr/>
          <p:nvPr/>
        </p:nvSpPr>
        <p:spPr>
          <a:xfrm>
            <a:off x="793790" y="4698890"/>
            <a:ext cx="13042821" cy="32385"/>
          </a:xfrm>
          <a:prstGeom prst="rect">
            <a:avLst/>
          </a:prstGeom>
          <a:solidFill>
            <a:srgbClr val="DAD1E6">
              <a:alpha val="50000"/>
            </a:srgbClr>
          </a:solidFill>
          <a:ln/>
        </p:spPr>
        <p:txBody>
          <a:bodyPr/>
          <a:lstStyle/>
          <a:p>
            <a:endParaRPr lang="ko-KR" altLang="en-US"/>
          </a:p>
        </p:txBody>
      </p:sp>
      <p:sp>
        <p:nvSpPr>
          <p:cNvPr id="8" name="Text 5"/>
          <p:cNvSpPr/>
          <p:nvPr/>
        </p:nvSpPr>
        <p:spPr>
          <a:xfrm>
            <a:off x="1091446" y="5177671"/>
            <a:ext cx="12745164" cy="317540"/>
          </a:xfrm>
          <a:prstGeom prst="rect">
            <a:avLst/>
          </a:prstGeom>
          <a:noFill/>
          <a:ln/>
        </p:spPr>
        <p:txBody>
          <a:bodyPr wrap="none" lIns="0" tIns="0" rIns="0" bIns="0" rtlCol="0" anchor="t"/>
          <a:lstStyle/>
          <a:p>
            <a:pPr marL="0" indent="0" algn="l">
              <a:lnSpc>
                <a:spcPts val="2500"/>
              </a:lnSpc>
              <a:buNone/>
            </a:pPr>
            <a:r>
              <a:rPr lang="en-US" sz="1550" b="1" dirty="0">
                <a:solidFill>
                  <a:srgbClr val="DAD1E6"/>
                </a:solidFill>
                <a:latin typeface="Calibri" panose="020F0502020204030204" pitchFamily="34" charset="0"/>
                <a:ea typeface="Calibri" panose="020F0502020204030204" pitchFamily="34" charset="0"/>
                <a:cs typeface="Calibri" panose="020F0502020204030204" pitchFamily="34" charset="0"/>
              </a:rPr>
              <a:t>AI의 미래를 함께 만들어갑니다</a:t>
            </a:r>
            <a:endParaRPr lang="en-US" sz="1550" dirty="0"/>
          </a:p>
        </p:txBody>
      </p:sp>
      <p:sp>
        <p:nvSpPr>
          <p:cNvPr id="9" name="Text 6"/>
          <p:cNvSpPr/>
          <p:nvPr/>
        </p:nvSpPr>
        <p:spPr>
          <a:xfrm>
            <a:off x="1091446" y="5718453"/>
            <a:ext cx="12745164" cy="317540"/>
          </a:xfrm>
          <a:prstGeom prst="rect">
            <a:avLst/>
          </a:prstGeom>
          <a:noFill/>
          <a:ln/>
        </p:spPr>
        <p:txBody>
          <a:bodyPr wrap="none" lIns="0" tIns="0" rIns="0" bIns="0" rtlCol="0" anchor="t"/>
          <a:lstStyle/>
          <a:p>
            <a:pPr marL="0" indent="0" algn="l">
              <a:lnSpc>
                <a:spcPts val="2500"/>
              </a:lnSpc>
              <a:buNone/>
            </a:pPr>
            <a:r>
              <a:rPr lang="en-US" sz="1550" dirty="0">
                <a:solidFill>
                  <a:srgbClr val="DAD1E6"/>
                </a:solidFill>
                <a:latin typeface="Calibri" panose="020F0502020204030204" pitchFamily="34" charset="0"/>
                <a:ea typeface="Calibri" panose="020F0502020204030204" pitchFamily="34" charset="0"/>
                <a:cs typeface="Calibri" panose="020F0502020204030204" pitchFamily="34" charset="0"/>
              </a:rPr>
              <a:t>2026년 2월 21일, 서울 마이크로소프트에서 여러분을 기다립니다. 하루 만에 완성하는 AI Copilot Agent – 지금 바로 신청하세요! </a:t>
            </a:r>
            <a:r>
              <a:rPr lang="en-US" sz="1550" dirty="0">
                <a:solidFill>
                  <a:srgbClr val="000000"/>
                </a:solidFill>
                <a:latin typeface="Calibri" panose="020F0502020204030204" pitchFamily="34" charset="0"/>
                <a:ea typeface="Calibri" panose="020F0502020204030204" pitchFamily="34" charset="0"/>
                <a:cs typeface="Calibri" panose="020F0502020204030204" pitchFamily="34" charset="0"/>
              </a:rPr>
              <a:t>🚀</a:t>
            </a:r>
            <a:endParaRPr lang="en-US" sz="1550" dirty="0"/>
          </a:p>
        </p:txBody>
      </p:sp>
      <p:sp>
        <p:nvSpPr>
          <p:cNvPr id="10" name="Shape 7"/>
          <p:cNvSpPr/>
          <p:nvPr/>
        </p:nvSpPr>
        <p:spPr>
          <a:xfrm>
            <a:off x="793790" y="4954429"/>
            <a:ext cx="22860" cy="1304806"/>
          </a:xfrm>
          <a:prstGeom prst="rect">
            <a:avLst/>
          </a:prstGeom>
          <a:solidFill>
            <a:srgbClr val="F94CAF"/>
          </a:solidFill>
          <a:ln/>
        </p:spPr>
        <p:txBody>
          <a:bodyPr/>
          <a:lstStyle/>
          <a:p>
            <a:endParaRPr lang="ko-KR" alt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793790" y="1463754"/>
            <a:ext cx="949404" cy="373142"/>
          </a:xfrm>
          <a:prstGeom prst="roundRect">
            <a:avLst>
              <a:gd name="adj" fmla="val 6383"/>
            </a:avLst>
          </a:prstGeom>
          <a:solidFill>
            <a:srgbClr val="4A022B"/>
          </a:solidFill>
          <a:ln/>
        </p:spPr>
        <p:txBody>
          <a:bodyPr/>
          <a:lstStyle/>
          <a:p>
            <a:endParaRPr lang="ko-KR" altLang="en-US"/>
          </a:p>
        </p:txBody>
      </p:sp>
      <p:sp>
        <p:nvSpPr>
          <p:cNvPr id="3" name="Text 1"/>
          <p:cNvSpPr/>
          <p:nvPr/>
        </p:nvSpPr>
        <p:spPr>
          <a:xfrm>
            <a:off x="912852" y="1523286"/>
            <a:ext cx="711279" cy="254079"/>
          </a:xfrm>
          <a:prstGeom prst="rect">
            <a:avLst/>
          </a:prstGeom>
          <a:noFill/>
          <a:ln/>
        </p:spPr>
        <p:txBody>
          <a:bodyPr wrap="none" lIns="0" tIns="0" rIns="0" bIns="0" rtlCol="0" anchor="t"/>
          <a:lstStyle/>
          <a:p>
            <a:pPr marL="0" indent="0" algn="l">
              <a:lnSpc>
                <a:spcPts val="2000"/>
              </a:lnSpc>
              <a:buNone/>
            </a:pPr>
            <a:r>
              <a:rPr lang="en-US" sz="1250" dirty="0">
                <a:solidFill>
                  <a:srgbClr val="DAD1E6"/>
                </a:solidFill>
                <a:latin typeface="Calibri" panose="020F0502020204030204" pitchFamily="34" charset="0"/>
                <a:ea typeface="Calibri" panose="020F0502020204030204" pitchFamily="34" charset="0"/>
                <a:cs typeface="Calibri" panose="020F0502020204030204" pitchFamily="34" charset="0"/>
              </a:rPr>
              <a:t>2026.02.21</a:t>
            </a:r>
            <a:endParaRPr lang="en-US" sz="1250" dirty="0"/>
          </a:p>
        </p:txBody>
      </p:sp>
      <p:sp>
        <p:nvSpPr>
          <p:cNvPr id="4" name="Shape 2"/>
          <p:cNvSpPr/>
          <p:nvPr/>
        </p:nvSpPr>
        <p:spPr>
          <a:xfrm>
            <a:off x="1842373" y="1456134"/>
            <a:ext cx="1609606" cy="388382"/>
          </a:xfrm>
          <a:prstGeom prst="roundRect">
            <a:avLst>
              <a:gd name="adj" fmla="val 6132"/>
            </a:avLst>
          </a:prstGeom>
          <a:noFill/>
          <a:ln w="7620">
            <a:solidFill>
              <a:srgbClr val="F94CAF"/>
            </a:solidFill>
            <a:prstDash val="solid"/>
          </a:ln>
        </p:spPr>
        <p:txBody>
          <a:bodyPr/>
          <a:lstStyle/>
          <a:p>
            <a:endParaRPr lang="ko-KR" altLang="en-US"/>
          </a:p>
        </p:txBody>
      </p:sp>
      <p:sp>
        <p:nvSpPr>
          <p:cNvPr id="5" name="Text 3"/>
          <p:cNvSpPr/>
          <p:nvPr/>
        </p:nvSpPr>
        <p:spPr>
          <a:xfrm>
            <a:off x="1969056" y="1523286"/>
            <a:ext cx="1356241" cy="254079"/>
          </a:xfrm>
          <a:prstGeom prst="rect">
            <a:avLst/>
          </a:prstGeom>
          <a:noFill/>
          <a:ln/>
        </p:spPr>
        <p:txBody>
          <a:bodyPr wrap="none" lIns="0" tIns="0" rIns="0" bIns="0" rtlCol="0" anchor="t"/>
          <a:lstStyle/>
          <a:p>
            <a:pPr marL="0" indent="0" algn="l">
              <a:lnSpc>
                <a:spcPts val="2000"/>
              </a:lnSpc>
              <a:buNone/>
            </a:pPr>
            <a:r>
              <a:rPr lang="en-US" sz="1250" dirty="0">
                <a:solidFill>
                  <a:srgbClr val="F94CAF"/>
                </a:solidFill>
                <a:latin typeface="Calibri" panose="020F0502020204030204" pitchFamily="34" charset="0"/>
                <a:ea typeface="Calibri" panose="020F0502020204030204" pitchFamily="34" charset="0"/>
                <a:cs typeface="Calibri" panose="020F0502020204030204" pitchFamily="34" charset="0"/>
              </a:rPr>
              <a:t>서울 마이크로소프트</a:t>
            </a:r>
            <a:endParaRPr lang="en-US" sz="1250" dirty="0"/>
          </a:p>
        </p:txBody>
      </p:sp>
      <p:sp>
        <p:nvSpPr>
          <p:cNvPr id="6" name="Text 4"/>
          <p:cNvSpPr/>
          <p:nvPr/>
        </p:nvSpPr>
        <p:spPr>
          <a:xfrm>
            <a:off x="793790" y="1923812"/>
            <a:ext cx="9535716" cy="620078"/>
          </a:xfrm>
          <a:prstGeom prst="rect">
            <a:avLst/>
          </a:prstGeom>
          <a:noFill/>
          <a:ln/>
        </p:spPr>
        <p:txBody>
          <a:bodyPr wrap="none" lIns="0" tIns="0" rIns="0" bIns="0" rtlCol="0" anchor="t"/>
          <a:lstStyle/>
          <a:p>
            <a:pPr marL="0" indent="0" algn="l">
              <a:lnSpc>
                <a:spcPts val="4850"/>
              </a:lnSpc>
              <a:buNone/>
            </a:pPr>
            <a:r>
              <a:rPr lang="en-US" sz="3900" b="1" dirty="0">
                <a:solidFill>
                  <a:srgbClr val="F94CAF"/>
                </a:solidFill>
                <a:latin typeface="Calibri" panose="020F0502020204030204" pitchFamily="34" charset="0"/>
                <a:ea typeface="Calibri" panose="020F0502020204030204" pitchFamily="34" charset="0"/>
                <a:cs typeface="Calibri" panose="020F0502020204030204" pitchFamily="34" charset="0"/>
              </a:rPr>
              <a:t>직접 만들고, 바로 써보는 AI 실습 부트캠프</a:t>
            </a:r>
            <a:endParaRPr lang="en-US" sz="3900" dirty="0"/>
          </a:p>
        </p:txBody>
      </p:sp>
      <p:sp>
        <p:nvSpPr>
          <p:cNvPr id="7" name="Text 5"/>
          <p:cNvSpPr/>
          <p:nvPr/>
        </p:nvSpPr>
        <p:spPr>
          <a:xfrm>
            <a:off x="793790" y="2841546"/>
            <a:ext cx="13042821" cy="635079"/>
          </a:xfrm>
          <a:prstGeom prst="rect">
            <a:avLst/>
          </a:prstGeom>
          <a:noFill/>
          <a:ln/>
        </p:spPr>
        <p:txBody>
          <a:bodyPr wrap="square" lIns="0" tIns="0" rIns="0" bIns="0" rtlCol="0" anchor="t"/>
          <a:lstStyle/>
          <a:p>
            <a:pPr marL="0" indent="0" algn="l">
              <a:lnSpc>
                <a:spcPts val="2500"/>
              </a:lnSpc>
              <a:buNone/>
            </a:pPr>
            <a:r>
              <a:rPr lang="en-US" sz="1550" dirty="0">
                <a:solidFill>
                  <a:srgbClr val="DAD1E6"/>
                </a:solidFill>
                <a:latin typeface="Calibri" panose="020F0502020204030204" pitchFamily="34" charset="0"/>
                <a:ea typeface="Calibri" panose="020F0502020204030204" pitchFamily="34" charset="0"/>
                <a:cs typeface="Calibri" panose="020F0502020204030204" pitchFamily="34" charset="0"/>
              </a:rPr>
              <a:t>이 부트캠프는 Copilot Studio를 활용하여 AI를 처음부터 끝까지 손으로 만들어보고, 실무에 바로 써먹을 결과물을 가져가는 실습 중심 행사입니다. 참가자의 수준과 목표에 맞춰 3개의 전문 트랙으로 운영되며, 각 트랙은 초급부터 하드코어 개발자까지 모두를 위한 맞춤형 커리큘럼으로 구성되어 있습니다.</a:t>
            </a:r>
            <a:endParaRPr lang="en-US" sz="1550" dirty="0"/>
          </a:p>
        </p:txBody>
      </p:sp>
      <p:sp>
        <p:nvSpPr>
          <p:cNvPr id="8" name="Shape 6"/>
          <p:cNvSpPr/>
          <p:nvPr/>
        </p:nvSpPr>
        <p:spPr>
          <a:xfrm>
            <a:off x="793790" y="3699867"/>
            <a:ext cx="4215289" cy="2532698"/>
          </a:xfrm>
          <a:prstGeom prst="roundRect">
            <a:avLst>
              <a:gd name="adj" fmla="val 1175"/>
            </a:avLst>
          </a:prstGeom>
          <a:solidFill>
            <a:srgbClr val="433550"/>
          </a:solidFill>
          <a:ln/>
        </p:spPr>
        <p:txBody>
          <a:bodyPr/>
          <a:lstStyle/>
          <a:p>
            <a:endParaRPr lang="ko-KR" altLang="en-US"/>
          </a:p>
        </p:txBody>
      </p:sp>
      <p:sp>
        <p:nvSpPr>
          <p:cNvPr id="9" name="Text 7"/>
          <p:cNvSpPr/>
          <p:nvPr/>
        </p:nvSpPr>
        <p:spPr>
          <a:xfrm>
            <a:off x="992148" y="3898225"/>
            <a:ext cx="2480905" cy="310158"/>
          </a:xfrm>
          <a:prstGeom prst="rect">
            <a:avLst/>
          </a:prstGeom>
          <a:noFill/>
          <a:ln/>
        </p:spPr>
        <p:txBody>
          <a:bodyPr wrap="none" lIns="0" tIns="0" rIns="0" bIns="0" rtlCol="0" anchor="t"/>
          <a:lstStyle/>
          <a:p>
            <a:pPr marL="0" indent="0" algn="l">
              <a:lnSpc>
                <a:spcPts val="2400"/>
              </a:lnSpc>
              <a:buNone/>
            </a:pPr>
            <a:r>
              <a:rPr lang="en-US" sz="1950" b="1" dirty="0">
                <a:solidFill>
                  <a:srgbClr val="DAD1E6"/>
                </a:solidFill>
                <a:latin typeface="Calibri" panose="020F0502020204030204" pitchFamily="34" charset="0"/>
                <a:ea typeface="Calibri" panose="020F0502020204030204" pitchFamily="34" charset="0"/>
                <a:cs typeface="Calibri" panose="020F0502020204030204" pitchFamily="34" charset="0"/>
              </a:rPr>
              <a:t>A 트랙 – 초보자</a:t>
            </a:r>
            <a:endParaRPr lang="en-US" sz="1950" dirty="0"/>
          </a:p>
        </p:txBody>
      </p:sp>
      <p:sp>
        <p:nvSpPr>
          <p:cNvPr id="10" name="Text 8"/>
          <p:cNvSpPr/>
          <p:nvPr/>
        </p:nvSpPr>
        <p:spPr>
          <a:xfrm>
            <a:off x="992148" y="4327446"/>
            <a:ext cx="3818573" cy="952619"/>
          </a:xfrm>
          <a:prstGeom prst="rect">
            <a:avLst/>
          </a:prstGeom>
          <a:noFill/>
          <a:ln/>
        </p:spPr>
        <p:txBody>
          <a:bodyPr wrap="square" lIns="0" tIns="0" rIns="0" bIns="0" rtlCol="0" anchor="t"/>
          <a:lstStyle/>
          <a:p>
            <a:pPr marL="0" indent="0" algn="l">
              <a:lnSpc>
                <a:spcPts val="2500"/>
              </a:lnSpc>
              <a:buNone/>
            </a:pPr>
            <a:r>
              <a:rPr lang="en-US" sz="1550" dirty="0">
                <a:solidFill>
                  <a:srgbClr val="DAD1E6"/>
                </a:solidFill>
                <a:latin typeface="Calibri" panose="020F0502020204030204" pitchFamily="34" charset="0"/>
                <a:ea typeface="Calibri" panose="020F0502020204030204" pitchFamily="34" charset="0"/>
                <a:cs typeface="Calibri" panose="020F0502020204030204" pitchFamily="34" charset="0"/>
              </a:rPr>
              <a:t>Copilot을 활용한 디자인 씽킹부터 Agent Flow까지, AI를 처음 접하는 분들도 '일하는 AI'를 하루 만에 완성할 수 있습니다.</a:t>
            </a:r>
            <a:endParaRPr lang="en-US" sz="1550" dirty="0"/>
          </a:p>
        </p:txBody>
      </p:sp>
      <p:sp>
        <p:nvSpPr>
          <p:cNvPr id="11" name="Text 9"/>
          <p:cNvSpPr/>
          <p:nvPr/>
        </p:nvSpPr>
        <p:spPr>
          <a:xfrm>
            <a:off x="992148" y="5399127"/>
            <a:ext cx="3818573" cy="317540"/>
          </a:xfrm>
          <a:prstGeom prst="rect">
            <a:avLst/>
          </a:prstGeom>
          <a:noFill/>
          <a:ln/>
        </p:spPr>
        <p:txBody>
          <a:bodyPr wrap="none" lIns="0" tIns="0" rIns="0" bIns="0" rtlCol="0" anchor="t"/>
          <a:lstStyle/>
          <a:p>
            <a:pPr marL="0" indent="0" algn="l">
              <a:lnSpc>
                <a:spcPts val="2500"/>
              </a:lnSpc>
              <a:buNone/>
            </a:pPr>
            <a:r>
              <a:rPr lang="en-US" sz="1550" b="1" dirty="0">
                <a:solidFill>
                  <a:srgbClr val="DAD1E6"/>
                </a:solidFill>
                <a:latin typeface="Calibri" panose="020F0502020204030204" pitchFamily="34" charset="0"/>
                <a:ea typeface="Calibri" panose="020F0502020204030204" pitchFamily="34" charset="0"/>
                <a:cs typeface="Calibri" panose="020F0502020204030204" pitchFamily="34" charset="0"/>
              </a:rPr>
              <a:t>정원:</a:t>
            </a:r>
            <a:r>
              <a:rPr lang="en-US" sz="1550" dirty="0">
                <a:solidFill>
                  <a:srgbClr val="DAD1E6"/>
                </a:solidFill>
                <a:latin typeface="Calibri" panose="020F0502020204030204" pitchFamily="34" charset="0"/>
                <a:ea typeface="Calibri" panose="020F0502020204030204" pitchFamily="34" charset="0"/>
                <a:cs typeface="Calibri" panose="020F0502020204030204" pitchFamily="34" charset="0"/>
              </a:rPr>
              <a:t> 60명</a:t>
            </a:r>
            <a:endParaRPr lang="en-US" sz="1550" dirty="0"/>
          </a:p>
        </p:txBody>
      </p:sp>
      <p:sp>
        <p:nvSpPr>
          <p:cNvPr id="12" name="Shape 10"/>
          <p:cNvSpPr/>
          <p:nvPr/>
        </p:nvSpPr>
        <p:spPr>
          <a:xfrm>
            <a:off x="5207437" y="3699867"/>
            <a:ext cx="4215408" cy="2532698"/>
          </a:xfrm>
          <a:prstGeom prst="roundRect">
            <a:avLst>
              <a:gd name="adj" fmla="val 1175"/>
            </a:avLst>
          </a:prstGeom>
          <a:solidFill>
            <a:srgbClr val="433550"/>
          </a:solidFill>
          <a:ln/>
        </p:spPr>
        <p:txBody>
          <a:bodyPr/>
          <a:lstStyle/>
          <a:p>
            <a:endParaRPr lang="ko-KR" altLang="en-US"/>
          </a:p>
        </p:txBody>
      </p:sp>
      <p:sp>
        <p:nvSpPr>
          <p:cNvPr id="13" name="Text 11"/>
          <p:cNvSpPr/>
          <p:nvPr/>
        </p:nvSpPr>
        <p:spPr>
          <a:xfrm>
            <a:off x="5405795" y="3898225"/>
            <a:ext cx="2480905" cy="310158"/>
          </a:xfrm>
          <a:prstGeom prst="rect">
            <a:avLst/>
          </a:prstGeom>
          <a:noFill/>
          <a:ln/>
        </p:spPr>
        <p:txBody>
          <a:bodyPr wrap="none" lIns="0" tIns="0" rIns="0" bIns="0" rtlCol="0" anchor="t"/>
          <a:lstStyle/>
          <a:p>
            <a:pPr marL="0" indent="0" algn="l">
              <a:lnSpc>
                <a:spcPts val="2400"/>
              </a:lnSpc>
              <a:buNone/>
            </a:pPr>
            <a:r>
              <a:rPr lang="en-US" sz="1950" b="1" dirty="0">
                <a:solidFill>
                  <a:srgbClr val="DAD1E6"/>
                </a:solidFill>
                <a:latin typeface="Calibri" panose="020F0502020204030204" pitchFamily="34" charset="0"/>
                <a:ea typeface="Calibri" panose="020F0502020204030204" pitchFamily="34" charset="0"/>
                <a:cs typeface="Calibri" panose="020F0502020204030204" pitchFamily="34" charset="0"/>
              </a:rPr>
              <a:t>B 트랙 – 경험자</a:t>
            </a:r>
            <a:endParaRPr lang="en-US" sz="1950" dirty="0"/>
          </a:p>
        </p:txBody>
      </p:sp>
      <p:sp>
        <p:nvSpPr>
          <p:cNvPr id="14" name="Text 12"/>
          <p:cNvSpPr/>
          <p:nvPr/>
        </p:nvSpPr>
        <p:spPr>
          <a:xfrm>
            <a:off x="5405795" y="4327446"/>
            <a:ext cx="3818692" cy="1270159"/>
          </a:xfrm>
          <a:prstGeom prst="rect">
            <a:avLst/>
          </a:prstGeom>
          <a:noFill/>
          <a:ln/>
        </p:spPr>
        <p:txBody>
          <a:bodyPr wrap="square" lIns="0" tIns="0" rIns="0" bIns="0" rtlCol="0" anchor="t"/>
          <a:lstStyle/>
          <a:p>
            <a:pPr marL="0" indent="0" algn="l">
              <a:lnSpc>
                <a:spcPts val="2500"/>
              </a:lnSpc>
              <a:buNone/>
            </a:pPr>
            <a:r>
              <a:rPr lang="en-US" sz="1550" dirty="0">
                <a:solidFill>
                  <a:srgbClr val="DAD1E6"/>
                </a:solidFill>
                <a:latin typeface="Calibri" panose="020F0502020204030204" pitchFamily="34" charset="0"/>
                <a:ea typeface="Calibri" panose="020F0502020204030204" pitchFamily="34" charset="0"/>
                <a:cs typeface="Calibri" panose="020F0502020204030204" pitchFamily="34" charset="0"/>
              </a:rPr>
              <a:t>Microsoft Copilot Studio의 핵심 기능을 깊이 있게 다루며, 외부 도구 연동과 SharePoint 기반 지식 활용을 통해 실무에 바로 투입 가능한 기업용 AI 에이전트를 직접 구축합니다.</a:t>
            </a:r>
            <a:endParaRPr lang="en-US" sz="1550" dirty="0"/>
          </a:p>
        </p:txBody>
      </p:sp>
      <p:sp>
        <p:nvSpPr>
          <p:cNvPr id="15" name="Text 13"/>
          <p:cNvSpPr/>
          <p:nvPr/>
        </p:nvSpPr>
        <p:spPr>
          <a:xfrm>
            <a:off x="5405795" y="5716667"/>
            <a:ext cx="3818692" cy="317540"/>
          </a:xfrm>
          <a:prstGeom prst="rect">
            <a:avLst/>
          </a:prstGeom>
          <a:noFill/>
          <a:ln/>
        </p:spPr>
        <p:txBody>
          <a:bodyPr wrap="none" lIns="0" tIns="0" rIns="0" bIns="0" rtlCol="0" anchor="t"/>
          <a:lstStyle/>
          <a:p>
            <a:pPr marL="0" indent="0" algn="l">
              <a:lnSpc>
                <a:spcPts val="2500"/>
              </a:lnSpc>
              <a:buNone/>
            </a:pPr>
            <a:r>
              <a:rPr lang="en-US" sz="1550" b="1" dirty="0">
                <a:solidFill>
                  <a:srgbClr val="DAD1E6"/>
                </a:solidFill>
                <a:latin typeface="Calibri" panose="020F0502020204030204" pitchFamily="34" charset="0"/>
                <a:ea typeface="Calibri" panose="020F0502020204030204" pitchFamily="34" charset="0"/>
                <a:cs typeface="Calibri" panose="020F0502020204030204" pitchFamily="34" charset="0"/>
              </a:rPr>
              <a:t>정원:</a:t>
            </a:r>
            <a:r>
              <a:rPr lang="en-US" sz="1550" dirty="0">
                <a:solidFill>
                  <a:srgbClr val="DAD1E6"/>
                </a:solidFill>
                <a:latin typeface="Calibri" panose="020F0502020204030204" pitchFamily="34" charset="0"/>
                <a:ea typeface="Calibri" panose="020F0502020204030204" pitchFamily="34" charset="0"/>
                <a:cs typeface="Calibri" panose="020F0502020204030204" pitchFamily="34" charset="0"/>
              </a:rPr>
              <a:t> 30명</a:t>
            </a:r>
            <a:endParaRPr lang="en-US" sz="1550" dirty="0"/>
          </a:p>
        </p:txBody>
      </p:sp>
      <p:sp>
        <p:nvSpPr>
          <p:cNvPr id="16" name="Shape 14"/>
          <p:cNvSpPr/>
          <p:nvPr/>
        </p:nvSpPr>
        <p:spPr>
          <a:xfrm>
            <a:off x="9621203" y="3699867"/>
            <a:ext cx="4215289" cy="2532698"/>
          </a:xfrm>
          <a:prstGeom prst="roundRect">
            <a:avLst>
              <a:gd name="adj" fmla="val 1175"/>
            </a:avLst>
          </a:prstGeom>
          <a:solidFill>
            <a:srgbClr val="433550"/>
          </a:solidFill>
          <a:ln/>
        </p:spPr>
        <p:txBody>
          <a:bodyPr/>
          <a:lstStyle/>
          <a:p>
            <a:endParaRPr lang="ko-KR" altLang="en-US"/>
          </a:p>
        </p:txBody>
      </p:sp>
      <p:sp>
        <p:nvSpPr>
          <p:cNvPr id="17" name="Text 15"/>
          <p:cNvSpPr/>
          <p:nvPr/>
        </p:nvSpPr>
        <p:spPr>
          <a:xfrm>
            <a:off x="9819561" y="3898225"/>
            <a:ext cx="2480905" cy="310158"/>
          </a:xfrm>
          <a:prstGeom prst="rect">
            <a:avLst/>
          </a:prstGeom>
          <a:noFill/>
          <a:ln/>
        </p:spPr>
        <p:txBody>
          <a:bodyPr wrap="none" lIns="0" tIns="0" rIns="0" bIns="0" rtlCol="0" anchor="t"/>
          <a:lstStyle/>
          <a:p>
            <a:pPr marL="0" indent="0" algn="l">
              <a:lnSpc>
                <a:spcPts val="2400"/>
              </a:lnSpc>
              <a:buNone/>
            </a:pPr>
            <a:r>
              <a:rPr lang="en-US" sz="1950" b="1" dirty="0">
                <a:solidFill>
                  <a:srgbClr val="DAD1E6"/>
                </a:solidFill>
                <a:latin typeface="Calibri" panose="020F0502020204030204" pitchFamily="34" charset="0"/>
                <a:ea typeface="Calibri" panose="020F0502020204030204" pitchFamily="34" charset="0"/>
                <a:cs typeface="Calibri" panose="020F0502020204030204" pitchFamily="34" charset="0"/>
              </a:rPr>
              <a:t>C 트랙 – 전문 개발자</a:t>
            </a:r>
            <a:endParaRPr lang="en-US" sz="1950" dirty="0"/>
          </a:p>
        </p:txBody>
      </p:sp>
      <p:sp>
        <p:nvSpPr>
          <p:cNvPr id="18" name="Text 16"/>
          <p:cNvSpPr/>
          <p:nvPr/>
        </p:nvSpPr>
        <p:spPr>
          <a:xfrm>
            <a:off x="9819561" y="4327446"/>
            <a:ext cx="3818573" cy="1270159"/>
          </a:xfrm>
          <a:prstGeom prst="rect">
            <a:avLst/>
          </a:prstGeom>
          <a:noFill/>
          <a:ln/>
        </p:spPr>
        <p:txBody>
          <a:bodyPr wrap="square" lIns="0" tIns="0" rIns="0" bIns="0" rtlCol="0" anchor="t"/>
          <a:lstStyle/>
          <a:p>
            <a:pPr marL="0" indent="0" algn="l">
              <a:lnSpc>
                <a:spcPts val="2500"/>
              </a:lnSpc>
              <a:buNone/>
            </a:pPr>
            <a:r>
              <a:rPr lang="en-US" sz="1550" dirty="0">
                <a:solidFill>
                  <a:srgbClr val="DAD1E6"/>
                </a:solidFill>
                <a:latin typeface="Calibri" panose="020F0502020204030204" pitchFamily="34" charset="0"/>
                <a:ea typeface="Calibri" panose="020F0502020204030204" pitchFamily="34" charset="0"/>
                <a:cs typeface="Calibri" panose="020F0502020204030204" pitchFamily="34" charset="0"/>
              </a:rPr>
              <a:t>Microsoft Agent Framework와 MCP 서버 개발까지 포함해 Copilot Studio와의 연동을 코드 레벨에서 다루는 진짜 개발자를 위한 하드코어 실습 과정이 진행됩니다.</a:t>
            </a:r>
            <a:endParaRPr lang="en-US" sz="1550" dirty="0"/>
          </a:p>
        </p:txBody>
      </p:sp>
      <p:sp>
        <p:nvSpPr>
          <p:cNvPr id="19" name="Text 17"/>
          <p:cNvSpPr/>
          <p:nvPr/>
        </p:nvSpPr>
        <p:spPr>
          <a:xfrm>
            <a:off x="9819561" y="5716667"/>
            <a:ext cx="3818573" cy="317540"/>
          </a:xfrm>
          <a:prstGeom prst="rect">
            <a:avLst/>
          </a:prstGeom>
          <a:noFill/>
          <a:ln/>
        </p:spPr>
        <p:txBody>
          <a:bodyPr wrap="none" lIns="0" tIns="0" rIns="0" bIns="0" rtlCol="0" anchor="t"/>
          <a:lstStyle/>
          <a:p>
            <a:pPr marL="0" indent="0" algn="l">
              <a:lnSpc>
                <a:spcPts val="2500"/>
              </a:lnSpc>
              <a:buNone/>
            </a:pPr>
            <a:r>
              <a:rPr lang="en-US" sz="1550" b="1" dirty="0">
                <a:solidFill>
                  <a:srgbClr val="DAD1E6"/>
                </a:solidFill>
                <a:latin typeface="Calibri" panose="020F0502020204030204" pitchFamily="34" charset="0"/>
                <a:ea typeface="Calibri" panose="020F0502020204030204" pitchFamily="34" charset="0"/>
                <a:cs typeface="Calibri" panose="020F0502020204030204" pitchFamily="34" charset="0"/>
              </a:rPr>
              <a:t>정원:</a:t>
            </a:r>
            <a:r>
              <a:rPr lang="en-US" sz="1550" dirty="0">
                <a:solidFill>
                  <a:srgbClr val="DAD1E6"/>
                </a:solidFill>
                <a:latin typeface="Calibri" panose="020F0502020204030204" pitchFamily="34" charset="0"/>
                <a:ea typeface="Calibri" panose="020F0502020204030204" pitchFamily="34" charset="0"/>
                <a:cs typeface="Calibri" panose="020F0502020204030204" pitchFamily="34" charset="0"/>
              </a:rPr>
              <a:t> 18명</a:t>
            </a:r>
            <a:endParaRPr lang="en-US" sz="1550" dirty="0"/>
          </a:p>
        </p:txBody>
      </p:sp>
      <p:sp>
        <p:nvSpPr>
          <p:cNvPr id="20" name="Text 18"/>
          <p:cNvSpPr/>
          <p:nvPr/>
        </p:nvSpPr>
        <p:spPr>
          <a:xfrm>
            <a:off x="793790" y="6455807"/>
            <a:ext cx="13042821" cy="317540"/>
          </a:xfrm>
          <a:prstGeom prst="rect">
            <a:avLst/>
          </a:prstGeom>
          <a:noFill/>
          <a:ln/>
        </p:spPr>
        <p:txBody>
          <a:bodyPr wrap="none" lIns="0" tIns="0" rIns="0" bIns="0" rtlCol="0" anchor="t"/>
          <a:lstStyle/>
          <a:p>
            <a:pPr marL="0" indent="0" algn="l">
              <a:lnSpc>
                <a:spcPts val="2500"/>
              </a:lnSpc>
              <a:buNone/>
            </a:pPr>
            <a:r>
              <a:rPr lang="en-US" sz="1550" dirty="0">
                <a:solidFill>
                  <a:srgbClr val="DAD1E6"/>
                </a:solidFill>
                <a:latin typeface="Calibri" panose="020F0502020204030204" pitchFamily="34" charset="0"/>
                <a:ea typeface="Calibri" panose="020F0502020204030204" pitchFamily="34" charset="0"/>
                <a:cs typeface="Calibri" panose="020F0502020204030204" pitchFamily="34" charset="0"/>
              </a:rPr>
              <a:t>하루 만에 완성하는 'AI Copilot' – Global Power Platform Bootcamp Seoul 2026에서 직접 경험해보세요 </a:t>
            </a:r>
            <a:r>
              <a:rPr lang="en-US" sz="1550" dirty="0">
                <a:solidFill>
                  <a:srgbClr val="000000"/>
                </a:solidFill>
                <a:latin typeface="Calibri" panose="020F0502020204030204" pitchFamily="34" charset="0"/>
                <a:ea typeface="Calibri" panose="020F0502020204030204" pitchFamily="34" charset="0"/>
                <a:cs typeface="Calibri" panose="020F0502020204030204" pitchFamily="34" charset="0"/>
              </a:rPr>
              <a:t>🚀</a:t>
            </a:r>
            <a:endParaRPr lang="en-US" sz="15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Shape 0"/>
          <p:cNvSpPr/>
          <p:nvPr/>
        </p:nvSpPr>
        <p:spPr>
          <a:xfrm>
            <a:off x="6262926" y="534114"/>
            <a:ext cx="862370" cy="272058"/>
          </a:xfrm>
          <a:prstGeom prst="roundRect">
            <a:avLst>
              <a:gd name="adj" fmla="val 6851"/>
            </a:avLst>
          </a:prstGeom>
          <a:solidFill>
            <a:srgbClr val="4A022B"/>
          </a:solidFill>
          <a:ln/>
        </p:spPr>
        <p:txBody>
          <a:bodyPr/>
          <a:lstStyle/>
          <a:p>
            <a:endParaRPr lang="ko-KR" altLang="en-US"/>
          </a:p>
        </p:txBody>
      </p:sp>
      <p:pic>
        <p:nvPicPr>
          <p:cNvPr id="4" name="Image 1"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356032" y="608052"/>
            <a:ext cx="124182" cy="124182"/>
          </a:xfrm>
          <a:prstGeom prst="rect">
            <a:avLst/>
          </a:prstGeom>
        </p:spPr>
      </p:pic>
      <p:sp>
        <p:nvSpPr>
          <p:cNvPr id="5" name="Text 1"/>
          <p:cNvSpPr/>
          <p:nvPr/>
        </p:nvSpPr>
        <p:spPr>
          <a:xfrm>
            <a:off x="6542246" y="580668"/>
            <a:ext cx="489942" cy="178951"/>
          </a:xfrm>
          <a:prstGeom prst="rect">
            <a:avLst/>
          </a:prstGeom>
          <a:noFill/>
          <a:ln/>
        </p:spPr>
        <p:txBody>
          <a:bodyPr wrap="none" lIns="0" tIns="0" rIns="0" bIns="0" rtlCol="0" anchor="t"/>
          <a:lstStyle/>
          <a:p>
            <a:pPr marL="0" indent="0" algn="l">
              <a:lnSpc>
                <a:spcPts val="1400"/>
              </a:lnSpc>
              <a:buNone/>
            </a:pPr>
            <a:r>
              <a:rPr lang="en-US" sz="950" dirty="0">
                <a:solidFill>
                  <a:srgbClr val="DAD1E6"/>
                </a:solidFill>
                <a:latin typeface="Calibri" panose="020F0502020204030204" pitchFamily="34" charset="0"/>
                <a:ea typeface="Calibri" panose="020F0502020204030204" pitchFamily="34" charset="0"/>
                <a:cs typeface="Calibri" panose="020F0502020204030204" pitchFamily="34" charset="0"/>
              </a:rPr>
              <a:t>행사 정보</a:t>
            </a:r>
            <a:endParaRPr lang="en-US" sz="950" dirty="0"/>
          </a:p>
        </p:txBody>
      </p:sp>
      <p:sp>
        <p:nvSpPr>
          <p:cNvPr id="6" name="Text 2"/>
          <p:cNvSpPr/>
          <p:nvPr/>
        </p:nvSpPr>
        <p:spPr>
          <a:xfrm>
            <a:off x="6262926" y="855821"/>
            <a:ext cx="3883104" cy="485299"/>
          </a:xfrm>
          <a:prstGeom prst="rect">
            <a:avLst/>
          </a:prstGeom>
          <a:noFill/>
          <a:ln/>
        </p:spPr>
        <p:txBody>
          <a:bodyPr wrap="none" lIns="0" tIns="0" rIns="0" bIns="0" rtlCol="0" anchor="t"/>
          <a:lstStyle/>
          <a:p>
            <a:pPr marL="0" indent="0" algn="l">
              <a:lnSpc>
                <a:spcPts val="3800"/>
              </a:lnSpc>
              <a:buNone/>
            </a:pPr>
            <a:r>
              <a:rPr lang="en-US" sz="3050" b="1" dirty="0">
                <a:solidFill>
                  <a:srgbClr val="F94CAF"/>
                </a:solidFill>
                <a:latin typeface="Calibri" panose="020F0502020204030204" pitchFamily="34" charset="0"/>
                <a:ea typeface="Calibri" panose="020F0502020204030204" pitchFamily="34" charset="0"/>
                <a:cs typeface="Calibri" panose="020F0502020204030204" pitchFamily="34" charset="0"/>
              </a:rPr>
              <a:t>행사 일정 및 장소</a:t>
            </a:r>
            <a:endParaRPr lang="en-US" sz="3050" dirty="0"/>
          </a:p>
        </p:txBody>
      </p:sp>
      <p:sp>
        <p:nvSpPr>
          <p:cNvPr id="7" name="Shape 3"/>
          <p:cNvSpPr/>
          <p:nvPr/>
        </p:nvSpPr>
        <p:spPr>
          <a:xfrm>
            <a:off x="6262927" y="1527453"/>
            <a:ext cx="5934074" cy="1195388"/>
          </a:xfrm>
          <a:prstGeom prst="roundRect">
            <a:avLst>
              <a:gd name="adj" fmla="val 9179"/>
            </a:avLst>
          </a:prstGeom>
          <a:solidFill>
            <a:srgbClr val="241631"/>
          </a:solidFill>
          <a:ln w="22860">
            <a:solidFill>
              <a:srgbClr val="5C4E69"/>
            </a:solidFill>
            <a:prstDash val="solid"/>
          </a:ln>
        </p:spPr>
        <p:txBody>
          <a:bodyPr/>
          <a:lstStyle/>
          <a:p>
            <a:endParaRPr lang="ko-KR" altLang="en-US"/>
          </a:p>
        </p:txBody>
      </p:sp>
      <p:pic>
        <p:nvPicPr>
          <p:cNvPr id="8" name="Image 2" descr="preencoded.png"/>
          <p:cNvPicPr>
            <a:picLocks noChangeAspect="1"/>
          </p:cNvPicPr>
          <p:nvPr/>
        </p:nvPicPr>
        <p:blipFill>
          <a:blip r:embed="rId6"/>
          <a:stretch>
            <a:fillRect/>
          </a:stretch>
        </p:blipFill>
        <p:spPr>
          <a:xfrm>
            <a:off x="6240066" y="1527453"/>
            <a:ext cx="91440" cy="1195388"/>
          </a:xfrm>
          <a:prstGeom prst="rect">
            <a:avLst/>
          </a:prstGeom>
        </p:spPr>
      </p:pic>
      <p:sp>
        <p:nvSpPr>
          <p:cNvPr id="9" name="Text 4"/>
          <p:cNvSpPr/>
          <p:nvPr/>
        </p:nvSpPr>
        <p:spPr>
          <a:xfrm>
            <a:off x="6509623" y="1705570"/>
            <a:ext cx="1941552" cy="242649"/>
          </a:xfrm>
          <a:prstGeom prst="rect">
            <a:avLst/>
          </a:prstGeom>
          <a:noFill/>
          <a:ln/>
        </p:spPr>
        <p:txBody>
          <a:bodyPr wrap="none" lIns="0" tIns="0" rIns="0" bIns="0" rtlCol="0" anchor="t"/>
          <a:lstStyle/>
          <a:p>
            <a:pPr marL="0" indent="0" algn="l">
              <a:lnSpc>
                <a:spcPts val="1900"/>
              </a:lnSpc>
              <a:buNone/>
            </a:pPr>
            <a:r>
              <a:rPr lang="en-US" sz="1500" b="1" dirty="0">
                <a:solidFill>
                  <a:srgbClr val="DAD1E6"/>
                </a:solidFill>
                <a:latin typeface="Calibri" panose="020F0502020204030204" pitchFamily="34" charset="0"/>
                <a:ea typeface="Calibri" panose="020F0502020204030204" pitchFamily="34" charset="0"/>
                <a:cs typeface="Calibri" panose="020F0502020204030204" pitchFamily="34" charset="0"/>
              </a:rPr>
              <a:t>일시</a:t>
            </a:r>
            <a:endParaRPr lang="en-US" sz="1500" dirty="0"/>
          </a:p>
        </p:txBody>
      </p:sp>
      <p:sp>
        <p:nvSpPr>
          <p:cNvPr id="10" name="Text 5"/>
          <p:cNvSpPr/>
          <p:nvPr/>
        </p:nvSpPr>
        <p:spPr>
          <a:xfrm>
            <a:off x="6509623" y="2022753"/>
            <a:ext cx="7166134" cy="223718"/>
          </a:xfrm>
          <a:prstGeom prst="rect">
            <a:avLst/>
          </a:prstGeom>
          <a:noFill/>
          <a:ln/>
        </p:spPr>
        <p:txBody>
          <a:bodyPr wrap="none" lIns="0" tIns="0" rIns="0" bIns="0" rtlCol="0" anchor="t"/>
          <a:lstStyle/>
          <a:p>
            <a:pPr marL="0" indent="0" algn="l">
              <a:lnSpc>
                <a:spcPts val="1750"/>
              </a:lnSpc>
              <a:buNone/>
            </a:pPr>
            <a:r>
              <a:rPr lang="en-US" sz="1200" b="1" dirty="0">
                <a:solidFill>
                  <a:srgbClr val="DAD1E6"/>
                </a:solidFill>
                <a:latin typeface="Calibri" panose="020F0502020204030204" pitchFamily="34" charset="0"/>
                <a:ea typeface="Calibri" panose="020F0502020204030204" pitchFamily="34" charset="0"/>
                <a:cs typeface="Calibri" panose="020F0502020204030204" pitchFamily="34" charset="0"/>
              </a:rPr>
              <a:t>2026년 2월 21일 오전 9시</a:t>
            </a:r>
            <a:endParaRPr lang="en-US" sz="1200" dirty="0"/>
          </a:p>
        </p:txBody>
      </p:sp>
      <p:sp>
        <p:nvSpPr>
          <p:cNvPr id="11" name="Text 6"/>
          <p:cNvSpPr/>
          <p:nvPr/>
        </p:nvSpPr>
        <p:spPr>
          <a:xfrm>
            <a:off x="6509623" y="2321004"/>
            <a:ext cx="7166134" cy="223718"/>
          </a:xfrm>
          <a:prstGeom prst="rect">
            <a:avLst/>
          </a:prstGeom>
          <a:noFill/>
          <a:ln/>
        </p:spPr>
        <p:txBody>
          <a:bodyPr wrap="none" lIns="0" tIns="0" rIns="0" bIns="0" rtlCol="0" anchor="t"/>
          <a:lstStyle/>
          <a:p>
            <a:pPr marL="0" indent="0" algn="l">
              <a:lnSpc>
                <a:spcPts val="1750"/>
              </a:lnSpc>
              <a:buNone/>
            </a:pPr>
            <a:r>
              <a:rPr lang="en-US" sz="1200" dirty="0">
                <a:solidFill>
                  <a:srgbClr val="DAD1E6"/>
                </a:solidFill>
                <a:latin typeface="Calibri" panose="020F0502020204030204" pitchFamily="34" charset="0"/>
                <a:ea typeface="Calibri" panose="020F0502020204030204" pitchFamily="34" charset="0"/>
                <a:cs typeface="Calibri" panose="020F0502020204030204" pitchFamily="34" charset="0"/>
              </a:rPr>
              <a:t>체크인은 오전 9시부터 시작됩니다</a:t>
            </a:r>
            <a:endParaRPr lang="en-US" sz="1200" dirty="0"/>
          </a:p>
        </p:txBody>
      </p:sp>
      <p:sp>
        <p:nvSpPr>
          <p:cNvPr id="12" name="Shape 7"/>
          <p:cNvSpPr/>
          <p:nvPr/>
        </p:nvSpPr>
        <p:spPr>
          <a:xfrm>
            <a:off x="6262926" y="2847023"/>
            <a:ext cx="7590949" cy="1419106"/>
          </a:xfrm>
          <a:prstGeom prst="roundRect">
            <a:avLst>
              <a:gd name="adj" fmla="val 7732"/>
            </a:avLst>
          </a:prstGeom>
          <a:solidFill>
            <a:srgbClr val="241631"/>
          </a:solidFill>
          <a:ln w="22860">
            <a:solidFill>
              <a:srgbClr val="5C4E69"/>
            </a:solidFill>
            <a:prstDash val="solid"/>
          </a:ln>
        </p:spPr>
        <p:txBody>
          <a:bodyPr/>
          <a:lstStyle/>
          <a:p>
            <a:endParaRPr lang="ko-KR" altLang="en-US"/>
          </a:p>
        </p:txBody>
      </p:sp>
      <p:pic>
        <p:nvPicPr>
          <p:cNvPr id="13" name="Image 3" descr="preencoded.png"/>
          <p:cNvPicPr>
            <a:picLocks noChangeAspect="1"/>
          </p:cNvPicPr>
          <p:nvPr/>
        </p:nvPicPr>
        <p:blipFill>
          <a:blip r:embed="rId7"/>
          <a:stretch>
            <a:fillRect/>
          </a:stretch>
        </p:blipFill>
        <p:spPr>
          <a:xfrm>
            <a:off x="6240066" y="2847023"/>
            <a:ext cx="91440" cy="1419106"/>
          </a:xfrm>
          <a:prstGeom prst="rect">
            <a:avLst/>
          </a:prstGeom>
        </p:spPr>
      </p:pic>
      <p:sp>
        <p:nvSpPr>
          <p:cNvPr id="14" name="Text 8"/>
          <p:cNvSpPr/>
          <p:nvPr/>
        </p:nvSpPr>
        <p:spPr>
          <a:xfrm>
            <a:off x="6509623" y="3025140"/>
            <a:ext cx="1941552" cy="242649"/>
          </a:xfrm>
          <a:prstGeom prst="rect">
            <a:avLst/>
          </a:prstGeom>
          <a:noFill/>
          <a:ln/>
        </p:spPr>
        <p:txBody>
          <a:bodyPr wrap="none" lIns="0" tIns="0" rIns="0" bIns="0" rtlCol="0" anchor="t"/>
          <a:lstStyle/>
          <a:p>
            <a:pPr marL="0" indent="0" algn="l">
              <a:lnSpc>
                <a:spcPts val="1900"/>
              </a:lnSpc>
              <a:buNone/>
            </a:pPr>
            <a:r>
              <a:rPr lang="en-US" sz="1500" b="1" dirty="0">
                <a:solidFill>
                  <a:srgbClr val="DAD1E6"/>
                </a:solidFill>
                <a:latin typeface="Calibri" panose="020F0502020204030204" pitchFamily="34" charset="0"/>
                <a:ea typeface="Calibri" panose="020F0502020204030204" pitchFamily="34" charset="0"/>
                <a:cs typeface="Calibri" panose="020F0502020204030204" pitchFamily="34" charset="0"/>
              </a:rPr>
              <a:t>장소</a:t>
            </a:r>
            <a:endParaRPr lang="en-US" sz="1500" dirty="0"/>
          </a:p>
        </p:txBody>
      </p:sp>
      <p:sp>
        <p:nvSpPr>
          <p:cNvPr id="15" name="Text 9"/>
          <p:cNvSpPr/>
          <p:nvPr/>
        </p:nvSpPr>
        <p:spPr>
          <a:xfrm>
            <a:off x="6509623" y="3342322"/>
            <a:ext cx="7166134" cy="223718"/>
          </a:xfrm>
          <a:prstGeom prst="rect">
            <a:avLst/>
          </a:prstGeom>
          <a:noFill/>
          <a:ln/>
        </p:spPr>
        <p:txBody>
          <a:bodyPr wrap="none" lIns="0" tIns="0" rIns="0" bIns="0" rtlCol="0" anchor="t"/>
          <a:lstStyle/>
          <a:p>
            <a:pPr marL="0" indent="0" algn="l">
              <a:lnSpc>
                <a:spcPts val="1750"/>
              </a:lnSpc>
              <a:buNone/>
            </a:pPr>
            <a:r>
              <a:rPr lang="en-US" sz="1200" b="1" dirty="0">
                <a:solidFill>
                  <a:srgbClr val="DAD1E6"/>
                </a:solidFill>
                <a:latin typeface="Calibri" panose="020F0502020204030204" pitchFamily="34" charset="0"/>
                <a:ea typeface="Calibri" panose="020F0502020204030204" pitchFamily="34" charset="0"/>
                <a:cs typeface="Calibri" panose="020F0502020204030204" pitchFamily="34" charset="0"/>
              </a:rPr>
              <a:t>마이크로소프트 한국 본사</a:t>
            </a:r>
            <a:endParaRPr lang="en-US" sz="1200" dirty="0"/>
          </a:p>
        </p:txBody>
      </p:sp>
      <p:sp>
        <p:nvSpPr>
          <p:cNvPr id="16" name="Text 10"/>
          <p:cNvSpPr/>
          <p:nvPr/>
        </p:nvSpPr>
        <p:spPr>
          <a:xfrm>
            <a:off x="6509623" y="3640574"/>
            <a:ext cx="7166134" cy="447437"/>
          </a:xfrm>
          <a:prstGeom prst="rect">
            <a:avLst/>
          </a:prstGeom>
          <a:noFill/>
          <a:ln/>
        </p:spPr>
        <p:txBody>
          <a:bodyPr wrap="square" lIns="0" tIns="0" rIns="0" bIns="0" rtlCol="0" anchor="t"/>
          <a:lstStyle/>
          <a:p>
            <a:pPr marL="0" indent="0" algn="l">
              <a:lnSpc>
                <a:spcPts val="1750"/>
              </a:lnSpc>
              <a:buNone/>
            </a:pPr>
            <a:r>
              <a:rPr lang="en-US" sz="1200" dirty="0">
                <a:solidFill>
                  <a:srgbClr val="DAD1E6"/>
                </a:solidFill>
                <a:latin typeface="Calibri" panose="020F0502020204030204" pitchFamily="34" charset="0"/>
                <a:ea typeface="Calibri" panose="020F0502020204030204" pitchFamily="34" charset="0"/>
                <a:cs typeface="Calibri" panose="020F0502020204030204" pitchFamily="34" charset="0"/>
              </a:rPr>
              <a:t>서울시 종로구 종로 1길 50</a:t>
            </a:r>
            <a:endParaRPr lang="en-US" sz="1200" dirty="0"/>
          </a:p>
          <a:p>
            <a:pPr marL="0" indent="0" algn="l">
              <a:lnSpc>
                <a:spcPts val="1750"/>
              </a:lnSpc>
              <a:buNone/>
            </a:pPr>
            <a:r>
              <a:rPr lang="en-US" sz="1200" dirty="0">
                <a:solidFill>
                  <a:srgbClr val="DAD1E6"/>
                </a:solidFill>
                <a:latin typeface="Calibri" panose="020F0502020204030204" pitchFamily="34" charset="0"/>
                <a:ea typeface="Calibri" panose="020F0502020204030204" pitchFamily="34" charset="0"/>
                <a:cs typeface="Calibri" panose="020F0502020204030204" pitchFamily="34" charset="0"/>
              </a:rPr>
              <a:t>더케이트윈타워 A동 13층</a:t>
            </a:r>
            <a:endParaRPr lang="en-US" sz="1200" dirty="0"/>
          </a:p>
        </p:txBody>
      </p:sp>
      <p:sp>
        <p:nvSpPr>
          <p:cNvPr id="17" name="Text 11"/>
          <p:cNvSpPr/>
          <p:nvPr/>
        </p:nvSpPr>
        <p:spPr>
          <a:xfrm>
            <a:off x="6262926" y="4452461"/>
            <a:ext cx="2329815" cy="291227"/>
          </a:xfrm>
          <a:prstGeom prst="rect">
            <a:avLst/>
          </a:prstGeom>
          <a:noFill/>
          <a:ln/>
        </p:spPr>
        <p:txBody>
          <a:bodyPr wrap="none" lIns="0" tIns="0" rIns="0" bIns="0" rtlCol="0" anchor="t"/>
          <a:lstStyle/>
          <a:p>
            <a:pPr marL="0" indent="0" algn="l">
              <a:lnSpc>
                <a:spcPts val="2250"/>
              </a:lnSpc>
              <a:buNone/>
            </a:pPr>
            <a:r>
              <a:rPr lang="en-US" sz="1800" b="1" dirty="0">
                <a:solidFill>
                  <a:srgbClr val="F94CAF"/>
                </a:solidFill>
                <a:latin typeface="Calibri" panose="020F0502020204030204" pitchFamily="34" charset="0"/>
                <a:ea typeface="Calibri" panose="020F0502020204030204" pitchFamily="34" charset="0"/>
                <a:cs typeface="Calibri" panose="020F0502020204030204" pitchFamily="34" charset="0"/>
              </a:rPr>
              <a:t>전문가 운영진</a:t>
            </a:r>
            <a:endParaRPr lang="en-US" sz="1800" dirty="0"/>
          </a:p>
        </p:txBody>
      </p:sp>
      <p:sp>
        <p:nvSpPr>
          <p:cNvPr id="18" name="Text 12"/>
          <p:cNvSpPr/>
          <p:nvPr/>
        </p:nvSpPr>
        <p:spPr>
          <a:xfrm>
            <a:off x="6262926" y="5054203"/>
            <a:ext cx="1941552" cy="242649"/>
          </a:xfrm>
          <a:prstGeom prst="rect">
            <a:avLst/>
          </a:prstGeom>
          <a:noFill/>
          <a:ln/>
        </p:spPr>
        <p:txBody>
          <a:bodyPr wrap="none" lIns="0" tIns="0" rIns="0" bIns="0" rtlCol="0" anchor="t"/>
          <a:lstStyle/>
          <a:p>
            <a:pPr marL="0" indent="0" algn="l">
              <a:lnSpc>
                <a:spcPts val="1900"/>
              </a:lnSpc>
              <a:buNone/>
            </a:pPr>
            <a:r>
              <a:rPr lang="en-US" sz="1500" b="1" dirty="0">
                <a:solidFill>
                  <a:srgbClr val="F94CAF"/>
                </a:solidFill>
                <a:latin typeface="Calibri" panose="020F0502020204030204" pitchFamily="34" charset="0"/>
                <a:ea typeface="Calibri" panose="020F0502020204030204" pitchFamily="34" charset="0"/>
                <a:cs typeface="Calibri" panose="020F0502020204030204" pitchFamily="34" charset="0"/>
              </a:rPr>
              <a:t>운영진</a:t>
            </a:r>
            <a:endParaRPr lang="en-US" sz="1500" dirty="0"/>
          </a:p>
        </p:txBody>
      </p:sp>
      <p:sp>
        <p:nvSpPr>
          <p:cNvPr id="19" name="Text 13"/>
          <p:cNvSpPr/>
          <p:nvPr/>
        </p:nvSpPr>
        <p:spPr>
          <a:xfrm>
            <a:off x="6262926" y="5421035"/>
            <a:ext cx="3606046" cy="223718"/>
          </a:xfrm>
          <a:prstGeom prst="rect">
            <a:avLst/>
          </a:prstGeom>
          <a:noFill/>
          <a:ln/>
        </p:spPr>
        <p:txBody>
          <a:bodyPr wrap="none" lIns="0" tIns="0" rIns="0" bIns="0" rtlCol="0" anchor="t"/>
          <a:lstStyle/>
          <a:p>
            <a:pPr marL="342900" indent="-342900" algn="l">
              <a:lnSpc>
                <a:spcPts val="1750"/>
              </a:lnSpc>
              <a:buSzPct val="100000"/>
              <a:buChar char="•"/>
            </a:pPr>
            <a:r>
              <a:rPr lang="en-US" sz="1200" dirty="0">
                <a:solidFill>
                  <a:srgbClr val="DAD1E6"/>
                </a:solidFill>
                <a:latin typeface="Calibri" panose="020F0502020204030204" pitchFamily="34" charset="0"/>
                <a:ea typeface="Calibri" panose="020F0502020204030204" pitchFamily="34" charset="0"/>
                <a:cs typeface="Calibri" panose="020F0502020204030204" pitchFamily="34" charset="0"/>
              </a:rPr>
              <a:t>전대호 MVP</a:t>
            </a:r>
            <a:endParaRPr lang="en-US" sz="1200" dirty="0"/>
          </a:p>
        </p:txBody>
      </p:sp>
      <p:sp>
        <p:nvSpPr>
          <p:cNvPr id="20" name="Text 14"/>
          <p:cNvSpPr/>
          <p:nvPr/>
        </p:nvSpPr>
        <p:spPr>
          <a:xfrm>
            <a:off x="6262926" y="5688211"/>
            <a:ext cx="3606046" cy="223718"/>
          </a:xfrm>
          <a:prstGeom prst="rect">
            <a:avLst/>
          </a:prstGeom>
          <a:noFill/>
          <a:ln/>
        </p:spPr>
        <p:txBody>
          <a:bodyPr wrap="none" lIns="0" tIns="0" rIns="0" bIns="0" rtlCol="0" anchor="t"/>
          <a:lstStyle/>
          <a:p>
            <a:pPr marL="342900" indent="-342900" algn="l">
              <a:lnSpc>
                <a:spcPts val="1750"/>
              </a:lnSpc>
              <a:buSzPct val="100000"/>
              <a:buChar char="•"/>
            </a:pPr>
            <a:r>
              <a:rPr lang="en-US" sz="1200" dirty="0">
                <a:solidFill>
                  <a:srgbClr val="DAD1E6"/>
                </a:solidFill>
                <a:latin typeface="Calibri" panose="020F0502020204030204" pitchFamily="34" charset="0"/>
                <a:ea typeface="Calibri" panose="020F0502020204030204" pitchFamily="34" charset="0"/>
                <a:cs typeface="Calibri" panose="020F0502020204030204" pitchFamily="34" charset="0"/>
              </a:rPr>
              <a:t>진미나 MVP</a:t>
            </a:r>
            <a:endParaRPr lang="en-US" sz="1200" dirty="0"/>
          </a:p>
        </p:txBody>
      </p:sp>
      <p:sp>
        <p:nvSpPr>
          <p:cNvPr id="21" name="Text 15"/>
          <p:cNvSpPr/>
          <p:nvPr/>
        </p:nvSpPr>
        <p:spPr>
          <a:xfrm>
            <a:off x="6262926" y="6036112"/>
            <a:ext cx="1941552" cy="242649"/>
          </a:xfrm>
          <a:prstGeom prst="rect">
            <a:avLst/>
          </a:prstGeom>
          <a:noFill/>
          <a:ln/>
        </p:spPr>
        <p:txBody>
          <a:bodyPr wrap="none" lIns="0" tIns="0" rIns="0" bIns="0" rtlCol="0" anchor="t"/>
          <a:lstStyle/>
          <a:p>
            <a:pPr marL="0" indent="0" algn="l">
              <a:lnSpc>
                <a:spcPts val="1900"/>
              </a:lnSpc>
              <a:buNone/>
            </a:pPr>
            <a:r>
              <a:rPr lang="en-US" sz="1500" b="1" dirty="0">
                <a:solidFill>
                  <a:srgbClr val="F94CAF"/>
                </a:solidFill>
                <a:latin typeface="Calibri" panose="020F0502020204030204" pitchFamily="34" charset="0"/>
                <a:ea typeface="Calibri" panose="020F0502020204030204" pitchFamily="34" charset="0"/>
                <a:cs typeface="Calibri" panose="020F0502020204030204" pitchFamily="34" charset="0"/>
              </a:rPr>
              <a:t>키노트 발표자</a:t>
            </a:r>
            <a:endParaRPr lang="en-US" sz="1500" dirty="0"/>
          </a:p>
        </p:txBody>
      </p:sp>
      <p:sp>
        <p:nvSpPr>
          <p:cNvPr id="22" name="Text 16"/>
          <p:cNvSpPr/>
          <p:nvPr/>
        </p:nvSpPr>
        <p:spPr>
          <a:xfrm>
            <a:off x="6262926" y="6402943"/>
            <a:ext cx="3606046" cy="223718"/>
          </a:xfrm>
          <a:prstGeom prst="rect">
            <a:avLst/>
          </a:prstGeom>
          <a:noFill/>
          <a:ln/>
        </p:spPr>
        <p:txBody>
          <a:bodyPr wrap="none" lIns="0" tIns="0" rIns="0" bIns="0" rtlCol="0" anchor="t"/>
          <a:lstStyle/>
          <a:p>
            <a:pPr marL="342900" indent="-342900" algn="l">
              <a:lnSpc>
                <a:spcPts val="1750"/>
              </a:lnSpc>
              <a:buSzPct val="100000"/>
              <a:buChar char="•"/>
            </a:pPr>
            <a:r>
              <a:rPr lang="en-US" sz="1200" dirty="0">
                <a:solidFill>
                  <a:srgbClr val="DAD1E6"/>
                </a:solidFill>
                <a:latin typeface="Calibri" panose="020F0502020204030204" pitchFamily="34" charset="0"/>
                <a:ea typeface="Calibri" panose="020F0502020204030204" pitchFamily="34" charset="0"/>
                <a:cs typeface="Calibri" panose="020F0502020204030204" pitchFamily="34" charset="0"/>
              </a:rPr>
              <a:t>Microsoft 김성미</a:t>
            </a:r>
            <a:endParaRPr lang="en-US" sz="1200" dirty="0"/>
          </a:p>
        </p:txBody>
      </p:sp>
      <p:sp>
        <p:nvSpPr>
          <p:cNvPr id="23" name="Text 17"/>
          <p:cNvSpPr/>
          <p:nvPr/>
        </p:nvSpPr>
        <p:spPr>
          <a:xfrm>
            <a:off x="10255448" y="5054203"/>
            <a:ext cx="1941552" cy="242649"/>
          </a:xfrm>
          <a:prstGeom prst="rect">
            <a:avLst/>
          </a:prstGeom>
          <a:noFill/>
          <a:ln/>
        </p:spPr>
        <p:txBody>
          <a:bodyPr wrap="none" lIns="0" tIns="0" rIns="0" bIns="0" rtlCol="0" anchor="t"/>
          <a:lstStyle/>
          <a:p>
            <a:pPr marL="0" indent="0" algn="l">
              <a:lnSpc>
                <a:spcPts val="1900"/>
              </a:lnSpc>
              <a:buNone/>
            </a:pPr>
            <a:r>
              <a:rPr lang="en-US" sz="1500" b="1" dirty="0">
                <a:solidFill>
                  <a:srgbClr val="F94CAF"/>
                </a:solidFill>
                <a:latin typeface="Calibri" panose="020F0502020204030204" pitchFamily="34" charset="0"/>
                <a:ea typeface="Calibri" panose="020F0502020204030204" pitchFamily="34" charset="0"/>
                <a:cs typeface="Calibri" panose="020F0502020204030204" pitchFamily="34" charset="0"/>
              </a:rPr>
              <a:t>트랙 발표자</a:t>
            </a:r>
            <a:endParaRPr lang="en-US" sz="1500" dirty="0"/>
          </a:p>
        </p:txBody>
      </p:sp>
      <p:sp>
        <p:nvSpPr>
          <p:cNvPr id="24" name="Text 18"/>
          <p:cNvSpPr/>
          <p:nvPr/>
        </p:nvSpPr>
        <p:spPr>
          <a:xfrm>
            <a:off x="10255448" y="5421035"/>
            <a:ext cx="3606046" cy="223718"/>
          </a:xfrm>
          <a:prstGeom prst="rect">
            <a:avLst/>
          </a:prstGeom>
          <a:noFill/>
          <a:ln/>
        </p:spPr>
        <p:txBody>
          <a:bodyPr wrap="none" lIns="0" tIns="0" rIns="0" bIns="0" rtlCol="0" anchor="t"/>
          <a:lstStyle/>
          <a:p>
            <a:pPr marL="342900" indent="-342900" algn="l">
              <a:lnSpc>
                <a:spcPts val="1750"/>
              </a:lnSpc>
              <a:buSzPct val="100000"/>
              <a:buChar char="•"/>
            </a:pPr>
            <a:r>
              <a:rPr lang="en-US" sz="1200" dirty="0">
                <a:solidFill>
                  <a:srgbClr val="DAD1E6"/>
                </a:solidFill>
                <a:latin typeface="Calibri" panose="020F0502020204030204" pitchFamily="34" charset="0"/>
                <a:ea typeface="Calibri" panose="020F0502020204030204" pitchFamily="34" charset="0"/>
                <a:cs typeface="Calibri" panose="020F0502020204030204" pitchFamily="34" charset="0"/>
              </a:rPr>
              <a:t>전대호 MVP</a:t>
            </a:r>
            <a:endParaRPr lang="en-US" sz="1200" dirty="0"/>
          </a:p>
        </p:txBody>
      </p:sp>
      <p:sp>
        <p:nvSpPr>
          <p:cNvPr id="25" name="Text 19"/>
          <p:cNvSpPr/>
          <p:nvPr/>
        </p:nvSpPr>
        <p:spPr>
          <a:xfrm>
            <a:off x="10255448" y="5688211"/>
            <a:ext cx="3606046" cy="223718"/>
          </a:xfrm>
          <a:prstGeom prst="rect">
            <a:avLst/>
          </a:prstGeom>
          <a:noFill/>
          <a:ln/>
        </p:spPr>
        <p:txBody>
          <a:bodyPr wrap="none" lIns="0" tIns="0" rIns="0" bIns="0" rtlCol="0" anchor="t"/>
          <a:lstStyle/>
          <a:p>
            <a:pPr marL="342900" indent="-342900" algn="l">
              <a:lnSpc>
                <a:spcPts val="1750"/>
              </a:lnSpc>
              <a:buSzPct val="100000"/>
              <a:buChar char="•"/>
            </a:pPr>
            <a:r>
              <a:rPr lang="en-US" sz="1200" dirty="0">
                <a:solidFill>
                  <a:srgbClr val="DAD1E6"/>
                </a:solidFill>
                <a:latin typeface="Calibri" panose="020F0502020204030204" pitchFamily="34" charset="0"/>
                <a:ea typeface="Calibri" panose="020F0502020204030204" pitchFamily="34" charset="0"/>
                <a:cs typeface="Calibri" panose="020F0502020204030204" pitchFamily="34" charset="0"/>
              </a:rPr>
              <a:t>진미나 MVP</a:t>
            </a:r>
            <a:endParaRPr lang="en-US" sz="1200" dirty="0"/>
          </a:p>
        </p:txBody>
      </p:sp>
      <p:sp>
        <p:nvSpPr>
          <p:cNvPr id="26" name="Text 20"/>
          <p:cNvSpPr/>
          <p:nvPr/>
        </p:nvSpPr>
        <p:spPr>
          <a:xfrm>
            <a:off x="10255448" y="5955387"/>
            <a:ext cx="3606046" cy="223718"/>
          </a:xfrm>
          <a:prstGeom prst="rect">
            <a:avLst/>
          </a:prstGeom>
          <a:noFill/>
          <a:ln/>
        </p:spPr>
        <p:txBody>
          <a:bodyPr wrap="none" lIns="0" tIns="0" rIns="0" bIns="0" rtlCol="0" anchor="t"/>
          <a:lstStyle/>
          <a:p>
            <a:pPr marL="342900" indent="-342900" algn="l">
              <a:lnSpc>
                <a:spcPts val="1750"/>
              </a:lnSpc>
              <a:buSzPct val="100000"/>
              <a:buChar char="•"/>
            </a:pPr>
            <a:r>
              <a:rPr lang="en-US" sz="1200" dirty="0">
                <a:solidFill>
                  <a:srgbClr val="DAD1E6"/>
                </a:solidFill>
                <a:latin typeface="Calibri" panose="020F0502020204030204" pitchFamily="34" charset="0"/>
                <a:ea typeface="Calibri" panose="020F0502020204030204" pitchFamily="34" charset="0"/>
                <a:cs typeface="Calibri" panose="020F0502020204030204" pitchFamily="34" charset="0"/>
              </a:rPr>
              <a:t>박민진 MCT</a:t>
            </a:r>
            <a:endParaRPr lang="en-US" sz="1200" dirty="0"/>
          </a:p>
        </p:txBody>
      </p:sp>
      <p:sp>
        <p:nvSpPr>
          <p:cNvPr id="27" name="Text 21"/>
          <p:cNvSpPr/>
          <p:nvPr/>
        </p:nvSpPr>
        <p:spPr>
          <a:xfrm>
            <a:off x="10255448" y="6222563"/>
            <a:ext cx="3606046" cy="223718"/>
          </a:xfrm>
          <a:prstGeom prst="rect">
            <a:avLst/>
          </a:prstGeom>
          <a:noFill/>
          <a:ln/>
        </p:spPr>
        <p:txBody>
          <a:bodyPr wrap="none" lIns="0" tIns="0" rIns="0" bIns="0" rtlCol="0" anchor="t"/>
          <a:lstStyle/>
          <a:p>
            <a:pPr marL="342900" indent="-342900" algn="l">
              <a:lnSpc>
                <a:spcPts val="1750"/>
              </a:lnSpc>
              <a:buSzPct val="100000"/>
              <a:buChar char="•"/>
            </a:pPr>
            <a:r>
              <a:rPr lang="en-US" sz="1200" dirty="0">
                <a:solidFill>
                  <a:srgbClr val="DAD1E6"/>
                </a:solidFill>
                <a:latin typeface="Calibri" panose="020F0502020204030204" pitchFamily="34" charset="0"/>
                <a:ea typeface="Calibri" panose="020F0502020204030204" pitchFamily="34" charset="0"/>
                <a:cs typeface="Calibri" panose="020F0502020204030204" pitchFamily="34" charset="0"/>
              </a:rPr>
              <a:t>윤금재 MCT</a:t>
            </a:r>
            <a:endParaRPr lang="en-US" sz="1200" dirty="0"/>
          </a:p>
        </p:txBody>
      </p:sp>
      <p:sp>
        <p:nvSpPr>
          <p:cNvPr id="28" name="Text 22"/>
          <p:cNvSpPr/>
          <p:nvPr/>
        </p:nvSpPr>
        <p:spPr>
          <a:xfrm>
            <a:off x="10255448" y="6489740"/>
            <a:ext cx="3606046" cy="447437"/>
          </a:xfrm>
          <a:prstGeom prst="rect">
            <a:avLst/>
          </a:prstGeom>
          <a:noFill/>
          <a:ln/>
        </p:spPr>
        <p:txBody>
          <a:bodyPr wrap="square" lIns="0" tIns="0" rIns="0" bIns="0" rtlCol="0" anchor="t"/>
          <a:lstStyle/>
          <a:p>
            <a:pPr marL="342900" indent="-342900" algn="l">
              <a:lnSpc>
                <a:spcPts val="1750"/>
              </a:lnSpc>
              <a:buSzPct val="100000"/>
              <a:buChar char="•"/>
            </a:pPr>
            <a:r>
              <a:rPr lang="en-US" sz="1200" dirty="0">
                <a:solidFill>
                  <a:srgbClr val="DAD1E6"/>
                </a:solidFill>
                <a:latin typeface="Calibri" panose="020F0502020204030204" pitchFamily="34" charset="0"/>
                <a:ea typeface="Calibri" panose="020F0502020204030204" pitchFamily="34" charset="0"/>
                <a:cs typeface="Calibri" panose="020F0502020204030204" pitchFamily="34" charset="0"/>
              </a:rPr>
              <a:t>Microsoft 유저스틴 Principal Developer Advocate</a:t>
            </a:r>
            <a:endParaRPr lang="en-US" sz="1200" dirty="0"/>
          </a:p>
        </p:txBody>
      </p:sp>
      <p:sp>
        <p:nvSpPr>
          <p:cNvPr id="29" name="Text 23"/>
          <p:cNvSpPr/>
          <p:nvPr/>
        </p:nvSpPr>
        <p:spPr>
          <a:xfrm>
            <a:off x="10255448" y="7061359"/>
            <a:ext cx="1941552" cy="242649"/>
          </a:xfrm>
          <a:prstGeom prst="rect">
            <a:avLst/>
          </a:prstGeom>
          <a:noFill/>
          <a:ln/>
        </p:spPr>
        <p:txBody>
          <a:bodyPr wrap="none" lIns="0" tIns="0" rIns="0" bIns="0" rtlCol="0" anchor="t"/>
          <a:lstStyle/>
          <a:p>
            <a:pPr marL="0" indent="0" algn="l">
              <a:lnSpc>
                <a:spcPts val="1900"/>
              </a:lnSpc>
              <a:buNone/>
            </a:pPr>
            <a:r>
              <a:rPr lang="en-US" sz="1500" b="1" dirty="0">
                <a:solidFill>
                  <a:srgbClr val="F94CAF"/>
                </a:solidFill>
                <a:latin typeface="Calibri" panose="020F0502020204030204" pitchFamily="34" charset="0"/>
                <a:ea typeface="Calibri" panose="020F0502020204030204" pitchFamily="34" charset="0"/>
                <a:cs typeface="Calibri" panose="020F0502020204030204" pitchFamily="34" charset="0"/>
              </a:rPr>
              <a:t>고문</a:t>
            </a:r>
            <a:endParaRPr lang="en-US" sz="1500" dirty="0"/>
          </a:p>
        </p:txBody>
      </p:sp>
      <p:sp>
        <p:nvSpPr>
          <p:cNvPr id="30" name="Text 24"/>
          <p:cNvSpPr/>
          <p:nvPr/>
        </p:nvSpPr>
        <p:spPr>
          <a:xfrm>
            <a:off x="10255448" y="7428190"/>
            <a:ext cx="3606046" cy="223718"/>
          </a:xfrm>
          <a:prstGeom prst="rect">
            <a:avLst/>
          </a:prstGeom>
          <a:noFill/>
          <a:ln/>
        </p:spPr>
        <p:txBody>
          <a:bodyPr wrap="none" lIns="0" tIns="0" rIns="0" bIns="0" rtlCol="0" anchor="t"/>
          <a:lstStyle/>
          <a:p>
            <a:pPr marL="342900" indent="-342900" algn="l">
              <a:lnSpc>
                <a:spcPts val="1750"/>
              </a:lnSpc>
              <a:buSzPct val="100000"/>
              <a:buChar char="•"/>
            </a:pPr>
            <a:r>
              <a:rPr lang="en-US" sz="1200" dirty="0">
                <a:solidFill>
                  <a:srgbClr val="DAD1E6"/>
                </a:solidFill>
                <a:latin typeface="Calibri" panose="020F0502020204030204" pitchFamily="34" charset="0"/>
                <a:ea typeface="Calibri" panose="020F0502020204030204" pitchFamily="34" charset="0"/>
                <a:cs typeface="Calibri" panose="020F0502020204030204" pitchFamily="34" charset="0"/>
              </a:rPr>
              <a:t>Microsoft 최정우 Senior Consultant</a:t>
            </a:r>
            <a:endParaRPr lang="en-US" sz="12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Shape 0"/>
          <p:cNvSpPr/>
          <p:nvPr/>
        </p:nvSpPr>
        <p:spPr>
          <a:xfrm>
            <a:off x="6280190" y="1570553"/>
            <a:ext cx="914281" cy="373142"/>
          </a:xfrm>
          <a:prstGeom prst="roundRect">
            <a:avLst>
              <a:gd name="adj" fmla="val 6383"/>
            </a:avLst>
          </a:prstGeom>
          <a:solidFill>
            <a:srgbClr val="4A022B"/>
          </a:solidFill>
          <a:ln/>
        </p:spPr>
        <p:txBody>
          <a:bodyPr/>
          <a:lstStyle/>
          <a:p>
            <a:endParaRPr lang="ko-KR" altLang="en-US"/>
          </a:p>
        </p:txBody>
      </p:sp>
      <p:pic>
        <p:nvPicPr>
          <p:cNvPr id="4" name="Image 1"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399252" y="1677710"/>
            <a:ext cx="158710" cy="158710"/>
          </a:xfrm>
          <a:prstGeom prst="rect">
            <a:avLst/>
          </a:prstGeom>
        </p:spPr>
      </p:pic>
      <p:sp>
        <p:nvSpPr>
          <p:cNvPr id="5" name="Text 1"/>
          <p:cNvSpPr/>
          <p:nvPr/>
        </p:nvSpPr>
        <p:spPr>
          <a:xfrm>
            <a:off x="6637258" y="1630085"/>
            <a:ext cx="438150" cy="254079"/>
          </a:xfrm>
          <a:prstGeom prst="rect">
            <a:avLst/>
          </a:prstGeom>
          <a:noFill/>
          <a:ln/>
        </p:spPr>
        <p:txBody>
          <a:bodyPr wrap="none" lIns="0" tIns="0" rIns="0" bIns="0" rtlCol="0" anchor="t"/>
          <a:lstStyle/>
          <a:p>
            <a:pPr marL="0" indent="0" algn="l">
              <a:lnSpc>
                <a:spcPts val="2000"/>
              </a:lnSpc>
              <a:buNone/>
            </a:pPr>
            <a:r>
              <a:rPr lang="en-US" sz="1250" dirty="0">
                <a:solidFill>
                  <a:srgbClr val="DAD1E6"/>
                </a:solidFill>
                <a:latin typeface="Calibri" panose="020F0502020204030204" pitchFamily="34" charset="0"/>
                <a:ea typeface="Calibri" panose="020F0502020204030204" pitchFamily="34" charset="0"/>
                <a:cs typeface="Calibri" panose="020F0502020204030204" pitchFamily="34" charset="0"/>
              </a:rPr>
              <a:t>키노트</a:t>
            </a:r>
            <a:endParaRPr lang="en-US" sz="1250" dirty="0"/>
          </a:p>
        </p:txBody>
      </p:sp>
      <p:sp>
        <p:nvSpPr>
          <p:cNvPr id="6" name="Text 2"/>
          <p:cNvSpPr/>
          <p:nvPr/>
        </p:nvSpPr>
        <p:spPr>
          <a:xfrm>
            <a:off x="6280190" y="2022991"/>
            <a:ext cx="4961811" cy="620078"/>
          </a:xfrm>
          <a:prstGeom prst="rect">
            <a:avLst/>
          </a:prstGeom>
          <a:noFill/>
          <a:ln/>
        </p:spPr>
        <p:txBody>
          <a:bodyPr wrap="none" lIns="0" tIns="0" rIns="0" bIns="0" rtlCol="0" anchor="t"/>
          <a:lstStyle/>
          <a:p>
            <a:pPr marL="0" indent="0" algn="l">
              <a:lnSpc>
                <a:spcPts val="4850"/>
              </a:lnSpc>
              <a:buNone/>
            </a:pPr>
            <a:r>
              <a:rPr lang="en-US" sz="3900" b="1" dirty="0">
                <a:solidFill>
                  <a:srgbClr val="F94CAF"/>
                </a:solidFill>
                <a:latin typeface="Calibri" panose="020F0502020204030204" pitchFamily="34" charset="0"/>
                <a:ea typeface="Calibri" panose="020F0502020204030204" pitchFamily="34" charset="0"/>
                <a:cs typeface="Calibri" panose="020F0502020204030204" pitchFamily="34" charset="0"/>
              </a:rPr>
              <a:t>슬기로운 AI 생활</a:t>
            </a:r>
            <a:endParaRPr lang="en-US" sz="3900" dirty="0"/>
          </a:p>
        </p:txBody>
      </p:sp>
      <p:sp>
        <p:nvSpPr>
          <p:cNvPr id="7" name="Text 3"/>
          <p:cNvSpPr/>
          <p:nvPr/>
        </p:nvSpPr>
        <p:spPr>
          <a:xfrm>
            <a:off x="6280190" y="2722364"/>
            <a:ext cx="2609136" cy="310158"/>
          </a:xfrm>
          <a:prstGeom prst="rect">
            <a:avLst/>
          </a:prstGeom>
          <a:noFill/>
          <a:ln/>
        </p:spPr>
        <p:txBody>
          <a:bodyPr wrap="none" lIns="0" tIns="0" rIns="0" bIns="0" rtlCol="0" anchor="t"/>
          <a:lstStyle/>
          <a:p>
            <a:pPr marL="0" indent="0" algn="l">
              <a:lnSpc>
                <a:spcPts val="2400"/>
              </a:lnSpc>
              <a:buNone/>
            </a:pPr>
            <a:r>
              <a:rPr lang="en-US" sz="1950" b="1" dirty="0">
                <a:solidFill>
                  <a:srgbClr val="F94CAF"/>
                </a:solidFill>
                <a:latin typeface="Calibri" panose="020F0502020204030204" pitchFamily="34" charset="0"/>
                <a:ea typeface="Calibri" panose="020F0502020204030204" pitchFamily="34" charset="0"/>
                <a:cs typeface="Calibri" panose="020F0502020204030204" pitchFamily="34" charset="0"/>
              </a:rPr>
              <a:t>A, B, C 트랙 공통 세션</a:t>
            </a:r>
            <a:endParaRPr lang="en-US" sz="1950" dirty="0"/>
          </a:p>
        </p:txBody>
      </p:sp>
      <p:sp>
        <p:nvSpPr>
          <p:cNvPr id="8" name="Text 4"/>
          <p:cNvSpPr/>
          <p:nvPr/>
        </p:nvSpPr>
        <p:spPr>
          <a:xfrm>
            <a:off x="6280190" y="3528536"/>
            <a:ext cx="1927979" cy="310158"/>
          </a:xfrm>
          <a:prstGeom prst="rect">
            <a:avLst/>
          </a:prstGeom>
          <a:noFill/>
          <a:ln/>
        </p:spPr>
        <p:txBody>
          <a:bodyPr wrap="none" lIns="0" tIns="0" rIns="0" bIns="0" rtlCol="0" anchor="t"/>
          <a:lstStyle/>
          <a:p>
            <a:pPr marL="0" indent="0" algn="l">
              <a:lnSpc>
                <a:spcPts val="2400"/>
              </a:lnSpc>
              <a:buNone/>
            </a:pPr>
            <a:r>
              <a:rPr lang="en-US" sz="1950" b="1" dirty="0">
                <a:solidFill>
                  <a:srgbClr val="F94CAF"/>
                </a:solidFill>
                <a:latin typeface="Calibri" panose="020F0502020204030204" pitchFamily="34" charset="0"/>
                <a:ea typeface="Calibri" panose="020F0502020204030204" pitchFamily="34" charset="0"/>
                <a:cs typeface="Calibri" panose="020F0502020204030204" pitchFamily="34" charset="0"/>
              </a:rPr>
              <a:t>발표자</a:t>
            </a:r>
            <a:endParaRPr lang="en-US" sz="1950" dirty="0"/>
          </a:p>
        </p:txBody>
      </p:sp>
      <p:sp>
        <p:nvSpPr>
          <p:cNvPr id="9" name="Text 5"/>
          <p:cNvSpPr/>
          <p:nvPr/>
        </p:nvSpPr>
        <p:spPr>
          <a:xfrm>
            <a:off x="6280190" y="4037052"/>
            <a:ext cx="1927979" cy="317540"/>
          </a:xfrm>
          <a:prstGeom prst="rect">
            <a:avLst/>
          </a:prstGeom>
          <a:noFill/>
          <a:ln/>
        </p:spPr>
        <p:txBody>
          <a:bodyPr wrap="none" lIns="0" tIns="0" rIns="0" bIns="0" rtlCol="0" anchor="t"/>
          <a:lstStyle/>
          <a:p>
            <a:pPr marL="0" indent="0" algn="l">
              <a:lnSpc>
                <a:spcPts val="2500"/>
              </a:lnSpc>
              <a:buNone/>
            </a:pPr>
            <a:r>
              <a:rPr lang="en-US" sz="1550" b="1" dirty="0">
                <a:solidFill>
                  <a:srgbClr val="DAD1E6"/>
                </a:solidFill>
                <a:latin typeface="Calibri" panose="020F0502020204030204" pitchFamily="34" charset="0"/>
                <a:ea typeface="Calibri" panose="020F0502020204030204" pitchFamily="34" charset="0"/>
                <a:cs typeface="Calibri" panose="020F0502020204030204" pitchFamily="34" charset="0"/>
              </a:rPr>
              <a:t>Microsoft 김성미</a:t>
            </a:r>
            <a:endParaRPr lang="en-US" sz="1550" dirty="0"/>
          </a:p>
        </p:txBody>
      </p:sp>
      <p:sp>
        <p:nvSpPr>
          <p:cNvPr id="10" name="Text 6"/>
          <p:cNvSpPr/>
          <p:nvPr/>
        </p:nvSpPr>
        <p:spPr>
          <a:xfrm>
            <a:off x="8699897" y="3508772"/>
            <a:ext cx="5144214" cy="1587698"/>
          </a:xfrm>
          <a:prstGeom prst="rect">
            <a:avLst/>
          </a:prstGeom>
          <a:noFill/>
          <a:ln/>
        </p:spPr>
        <p:txBody>
          <a:bodyPr wrap="square" lIns="0" tIns="0" rIns="0" bIns="0" rtlCol="0" anchor="t"/>
          <a:lstStyle/>
          <a:p>
            <a:pPr marL="0" indent="0" algn="l">
              <a:lnSpc>
                <a:spcPts val="2500"/>
              </a:lnSpc>
              <a:buNone/>
            </a:pPr>
            <a:r>
              <a:rPr lang="en-US" sz="1550" dirty="0">
                <a:solidFill>
                  <a:srgbClr val="DAD1E6"/>
                </a:solidFill>
                <a:latin typeface="Calibri" panose="020F0502020204030204" pitchFamily="34" charset="0"/>
                <a:ea typeface="Calibri" panose="020F0502020204030204" pitchFamily="34" charset="0"/>
                <a:cs typeface="Calibri" panose="020F0502020204030204" pitchFamily="34" charset="0"/>
              </a:rPr>
              <a:t>키노트 「슬기로운 AI 생활」에서는 AI와 Copilot을 막연한 기술이 아닌, 업무와 일상에 자연스럽게 녹여내는 실질적인 방법을 이야기합니다. AI를 활용해 생산성을 높이고, 창의적인 문제를 해결하며, 일과 삶의 균형을 찾는 구체적인 사례와 인사이트를 공유합니다.</a:t>
            </a:r>
            <a:endParaRPr lang="en-US" sz="1550" dirty="0"/>
          </a:p>
        </p:txBody>
      </p:sp>
      <p:sp>
        <p:nvSpPr>
          <p:cNvPr id="11" name="Shape 7"/>
          <p:cNvSpPr/>
          <p:nvPr/>
        </p:nvSpPr>
        <p:spPr>
          <a:xfrm>
            <a:off x="6280190" y="5498306"/>
            <a:ext cx="7556421" cy="1160740"/>
          </a:xfrm>
          <a:prstGeom prst="roundRect">
            <a:avLst>
              <a:gd name="adj" fmla="val 2565"/>
            </a:avLst>
          </a:prstGeom>
          <a:solidFill>
            <a:srgbClr val="4A022B"/>
          </a:solidFill>
          <a:ln/>
        </p:spPr>
        <p:txBody>
          <a:bodyPr/>
          <a:lstStyle/>
          <a:p>
            <a:endParaRPr lang="ko-KR" altLang="en-US"/>
          </a:p>
        </p:txBody>
      </p:sp>
      <p:pic>
        <p:nvPicPr>
          <p:cNvPr id="12" name="Image 2" descr="preencoded.png"/>
          <p:cNvPicPr>
            <a:picLocks noChangeAspect="1"/>
          </p:cNvPicPr>
          <p:nvPr/>
        </p:nvPicPr>
        <p:blipFill>
          <a:blip r:embed="rId6"/>
          <a:stretch>
            <a:fillRect/>
          </a:stretch>
        </p:blipFill>
        <p:spPr>
          <a:xfrm>
            <a:off x="6478548" y="5793581"/>
            <a:ext cx="248007" cy="198358"/>
          </a:xfrm>
          <a:prstGeom prst="rect">
            <a:avLst/>
          </a:prstGeom>
        </p:spPr>
      </p:pic>
      <p:sp>
        <p:nvSpPr>
          <p:cNvPr id="13" name="Text 8"/>
          <p:cNvSpPr/>
          <p:nvPr/>
        </p:nvSpPr>
        <p:spPr>
          <a:xfrm>
            <a:off x="6924913" y="5746194"/>
            <a:ext cx="6713339" cy="635079"/>
          </a:xfrm>
          <a:prstGeom prst="rect">
            <a:avLst/>
          </a:prstGeom>
          <a:noFill/>
          <a:ln/>
        </p:spPr>
        <p:txBody>
          <a:bodyPr wrap="square" lIns="0" tIns="0" rIns="0" bIns="0" rtlCol="0" anchor="t"/>
          <a:lstStyle/>
          <a:p>
            <a:pPr marL="0" indent="0" algn="l">
              <a:lnSpc>
                <a:spcPts val="2500"/>
              </a:lnSpc>
              <a:buNone/>
            </a:pPr>
            <a:r>
              <a:rPr lang="en-US" sz="1550" dirty="0">
                <a:solidFill>
                  <a:srgbClr val="FFFFFF"/>
                </a:solidFill>
                <a:latin typeface="Calibri" panose="020F0502020204030204" pitchFamily="34" charset="0"/>
                <a:ea typeface="Calibri" panose="020F0502020204030204" pitchFamily="34" charset="0"/>
                <a:cs typeface="Calibri" panose="020F0502020204030204" pitchFamily="34" charset="0"/>
              </a:rPr>
              <a:t>모든 트랙 참가자가 함께하는 공통 세션입니다. AI 시대를 살아가는 우리 모두를 위한 필수 인사이트를 얻어가세요.</a:t>
            </a:r>
            <a:endParaRPr lang="en-US" sz="15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793790" y="830223"/>
            <a:ext cx="663178" cy="373142"/>
          </a:xfrm>
          <a:prstGeom prst="roundRect">
            <a:avLst>
              <a:gd name="adj" fmla="val 6383"/>
            </a:avLst>
          </a:prstGeom>
          <a:solidFill>
            <a:srgbClr val="4A022B"/>
          </a:solidFill>
          <a:ln/>
        </p:spPr>
        <p:txBody>
          <a:bodyPr/>
          <a:lstStyle/>
          <a:p>
            <a:endParaRPr lang="ko-KR" altLang="en-US"/>
          </a:p>
        </p:txBody>
      </p:sp>
      <p:sp>
        <p:nvSpPr>
          <p:cNvPr id="3" name="Text 1"/>
          <p:cNvSpPr/>
          <p:nvPr/>
        </p:nvSpPr>
        <p:spPr>
          <a:xfrm>
            <a:off x="912852" y="889754"/>
            <a:ext cx="425053" cy="254079"/>
          </a:xfrm>
          <a:prstGeom prst="rect">
            <a:avLst/>
          </a:prstGeom>
          <a:noFill/>
          <a:ln/>
        </p:spPr>
        <p:txBody>
          <a:bodyPr wrap="none" lIns="0" tIns="0" rIns="0" bIns="0" rtlCol="0" anchor="t"/>
          <a:lstStyle/>
          <a:p>
            <a:pPr marL="0" indent="0" algn="l">
              <a:lnSpc>
                <a:spcPts val="2000"/>
              </a:lnSpc>
              <a:buNone/>
            </a:pPr>
            <a:r>
              <a:rPr lang="en-US" sz="1250" dirty="0">
                <a:solidFill>
                  <a:srgbClr val="DAD1E6"/>
                </a:solidFill>
                <a:latin typeface="Calibri" panose="020F0502020204030204" pitchFamily="34" charset="0"/>
                <a:ea typeface="Calibri" panose="020F0502020204030204" pitchFamily="34" charset="0"/>
                <a:cs typeface="Calibri" panose="020F0502020204030204" pitchFamily="34" charset="0"/>
              </a:rPr>
              <a:t>A 트랙</a:t>
            </a:r>
            <a:endParaRPr lang="en-US" sz="1250" dirty="0"/>
          </a:p>
        </p:txBody>
      </p:sp>
      <p:sp>
        <p:nvSpPr>
          <p:cNvPr id="4" name="Shape 2"/>
          <p:cNvSpPr/>
          <p:nvPr/>
        </p:nvSpPr>
        <p:spPr>
          <a:xfrm>
            <a:off x="1556147" y="822603"/>
            <a:ext cx="1025604" cy="388382"/>
          </a:xfrm>
          <a:prstGeom prst="roundRect">
            <a:avLst>
              <a:gd name="adj" fmla="val 6132"/>
            </a:avLst>
          </a:prstGeom>
          <a:noFill/>
          <a:ln w="7620">
            <a:solidFill>
              <a:srgbClr val="F94CAF"/>
            </a:solidFill>
            <a:prstDash val="solid"/>
          </a:ln>
        </p:spPr>
        <p:txBody>
          <a:bodyPr/>
          <a:lstStyle/>
          <a:p>
            <a:endParaRPr lang="ko-KR" altLang="en-US"/>
          </a:p>
        </p:txBody>
      </p:sp>
      <p:sp>
        <p:nvSpPr>
          <p:cNvPr id="5" name="Text 3"/>
          <p:cNvSpPr/>
          <p:nvPr/>
        </p:nvSpPr>
        <p:spPr>
          <a:xfrm>
            <a:off x="1682829" y="889754"/>
            <a:ext cx="772239" cy="254079"/>
          </a:xfrm>
          <a:prstGeom prst="rect">
            <a:avLst/>
          </a:prstGeom>
          <a:noFill/>
          <a:ln/>
        </p:spPr>
        <p:txBody>
          <a:bodyPr wrap="none" lIns="0" tIns="0" rIns="0" bIns="0" rtlCol="0" anchor="t"/>
          <a:lstStyle/>
          <a:p>
            <a:pPr marL="0" indent="0" algn="l">
              <a:lnSpc>
                <a:spcPts val="2000"/>
              </a:lnSpc>
              <a:buNone/>
            </a:pPr>
            <a:r>
              <a:rPr lang="en-US" sz="1250" dirty="0">
                <a:solidFill>
                  <a:srgbClr val="F94CAF"/>
                </a:solidFill>
                <a:latin typeface="Calibri" panose="020F0502020204030204" pitchFamily="34" charset="0"/>
                <a:ea typeface="Calibri" panose="020F0502020204030204" pitchFamily="34" charset="0"/>
                <a:cs typeface="Calibri" panose="020F0502020204030204" pitchFamily="34" charset="0"/>
              </a:rPr>
              <a:t>초보자 대상</a:t>
            </a:r>
            <a:endParaRPr lang="en-US" sz="1250" dirty="0"/>
          </a:p>
        </p:txBody>
      </p:sp>
      <p:sp>
        <p:nvSpPr>
          <p:cNvPr id="6" name="Text 4"/>
          <p:cNvSpPr/>
          <p:nvPr/>
        </p:nvSpPr>
        <p:spPr>
          <a:xfrm>
            <a:off x="793790" y="1290280"/>
            <a:ext cx="11381423" cy="620078"/>
          </a:xfrm>
          <a:prstGeom prst="rect">
            <a:avLst/>
          </a:prstGeom>
          <a:noFill/>
          <a:ln/>
        </p:spPr>
        <p:txBody>
          <a:bodyPr wrap="none" lIns="0" tIns="0" rIns="0" bIns="0" rtlCol="0" anchor="t"/>
          <a:lstStyle/>
          <a:p>
            <a:pPr marL="0" indent="0" algn="l">
              <a:lnSpc>
                <a:spcPts val="4850"/>
              </a:lnSpc>
              <a:buNone/>
            </a:pPr>
            <a:r>
              <a:rPr lang="en-US" sz="3900" b="1" dirty="0">
                <a:solidFill>
                  <a:srgbClr val="F94CAF"/>
                </a:solidFill>
                <a:latin typeface="Calibri" panose="020F0502020204030204" pitchFamily="34" charset="0"/>
                <a:ea typeface="Calibri" panose="020F0502020204030204" pitchFamily="34" charset="0"/>
                <a:cs typeface="Calibri" panose="020F0502020204030204" pitchFamily="34" charset="0"/>
              </a:rPr>
              <a:t>AI Agent Design &amp; Agent Flow로 일하는 AI 만들기</a:t>
            </a:r>
            <a:endParaRPr lang="en-US" sz="3900" dirty="0"/>
          </a:p>
        </p:txBody>
      </p:sp>
      <p:sp>
        <p:nvSpPr>
          <p:cNvPr id="7" name="Text 5"/>
          <p:cNvSpPr/>
          <p:nvPr/>
        </p:nvSpPr>
        <p:spPr>
          <a:xfrm>
            <a:off x="793790" y="1989653"/>
            <a:ext cx="2480905" cy="310158"/>
          </a:xfrm>
          <a:prstGeom prst="rect">
            <a:avLst/>
          </a:prstGeom>
          <a:noFill/>
          <a:ln/>
        </p:spPr>
        <p:txBody>
          <a:bodyPr wrap="none" lIns="0" tIns="0" rIns="0" bIns="0" rtlCol="0" anchor="t"/>
          <a:lstStyle/>
          <a:p>
            <a:pPr marL="0" indent="0" algn="l">
              <a:lnSpc>
                <a:spcPts val="2400"/>
              </a:lnSpc>
              <a:buNone/>
            </a:pPr>
            <a:r>
              <a:rPr lang="en-US" sz="1950" b="1" dirty="0">
                <a:solidFill>
                  <a:srgbClr val="F94CAF"/>
                </a:solidFill>
                <a:latin typeface="Calibri" panose="020F0502020204030204" pitchFamily="34" charset="0"/>
                <a:ea typeface="Calibri" panose="020F0502020204030204" pitchFamily="34" charset="0"/>
                <a:cs typeface="Calibri" panose="020F0502020204030204" pitchFamily="34" charset="0"/>
              </a:rPr>
              <a:t>정원: 60명</a:t>
            </a:r>
            <a:endParaRPr lang="en-US" sz="1950" dirty="0"/>
          </a:p>
        </p:txBody>
      </p:sp>
      <p:sp>
        <p:nvSpPr>
          <p:cNvPr id="8" name="Shape 6"/>
          <p:cNvSpPr/>
          <p:nvPr/>
        </p:nvSpPr>
        <p:spPr>
          <a:xfrm>
            <a:off x="7303770" y="2597468"/>
            <a:ext cx="22860" cy="3822263"/>
          </a:xfrm>
          <a:prstGeom prst="roundRect">
            <a:avLst>
              <a:gd name="adj" fmla="val 130232"/>
            </a:avLst>
          </a:prstGeom>
          <a:solidFill>
            <a:srgbClr val="5C4E69"/>
          </a:solidFill>
          <a:ln/>
        </p:spPr>
        <p:txBody>
          <a:bodyPr/>
          <a:lstStyle/>
          <a:p>
            <a:endParaRPr lang="ko-KR" altLang="en-US"/>
          </a:p>
        </p:txBody>
      </p:sp>
      <p:sp>
        <p:nvSpPr>
          <p:cNvPr id="9" name="Shape 7"/>
          <p:cNvSpPr/>
          <p:nvPr/>
        </p:nvSpPr>
        <p:spPr>
          <a:xfrm>
            <a:off x="6519505" y="2809280"/>
            <a:ext cx="595313" cy="22860"/>
          </a:xfrm>
          <a:prstGeom prst="roundRect">
            <a:avLst>
              <a:gd name="adj" fmla="val 130232"/>
            </a:avLst>
          </a:prstGeom>
          <a:solidFill>
            <a:srgbClr val="5C4E69"/>
          </a:solidFill>
          <a:ln/>
        </p:spPr>
        <p:txBody>
          <a:bodyPr/>
          <a:lstStyle/>
          <a:p>
            <a:endParaRPr lang="ko-KR" altLang="en-US"/>
          </a:p>
        </p:txBody>
      </p:sp>
      <p:sp>
        <p:nvSpPr>
          <p:cNvPr id="10" name="Shape 8"/>
          <p:cNvSpPr/>
          <p:nvPr/>
        </p:nvSpPr>
        <p:spPr>
          <a:xfrm>
            <a:off x="7091958" y="2597468"/>
            <a:ext cx="446484" cy="446484"/>
          </a:xfrm>
          <a:prstGeom prst="roundRect">
            <a:avLst>
              <a:gd name="adj" fmla="val 6668"/>
            </a:avLst>
          </a:prstGeom>
          <a:solidFill>
            <a:srgbClr val="433550"/>
          </a:solidFill>
          <a:ln/>
        </p:spPr>
        <p:txBody>
          <a:bodyPr/>
          <a:lstStyle/>
          <a:p>
            <a:endParaRPr lang="ko-KR" altLang="en-US"/>
          </a:p>
        </p:txBody>
      </p:sp>
      <p:sp>
        <p:nvSpPr>
          <p:cNvPr id="11" name="Text 9"/>
          <p:cNvSpPr/>
          <p:nvPr/>
        </p:nvSpPr>
        <p:spPr>
          <a:xfrm>
            <a:off x="7166372" y="2634675"/>
            <a:ext cx="297656" cy="372070"/>
          </a:xfrm>
          <a:prstGeom prst="rect">
            <a:avLst/>
          </a:prstGeom>
          <a:noFill/>
          <a:ln/>
        </p:spPr>
        <p:txBody>
          <a:bodyPr wrap="none" lIns="0" tIns="0" rIns="0" bIns="0" rtlCol="0" anchor="t"/>
          <a:lstStyle/>
          <a:p>
            <a:pPr marL="0" indent="0" algn="ctr">
              <a:lnSpc>
                <a:spcPts val="2300"/>
              </a:lnSpc>
              <a:buNone/>
            </a:pPr>
            <a:r>
              <a:rPr lang="en-US" sz="2300" b="1" dirty="0">
                <a:solidFill>
                  <a:srgbClr val="DAD1E6"/>
                </a:solidFill>
                <a:latin typeface="Calibri" panose="020F0502020204030204" pitchFamily="34" charset="0"/>
                <a:ea typeface="Calibri" panose="020F0502020204030204" pitchFamily="34" charset="0"/>
                <a:cs typeface="Calibri" panose="020F0502020204030204" pitchFamily="34" charset="0"/>
              </a:rPr>
              <a:t>1</a:t>
            </a:r>
            <a:endParaRPr lang="en-US" sz="2300" dirty="0"/>
          </a:p>
        </p:txBody>
      </p:sp>
      <p:sp>
        <p:nvSpPr>
          <p:cNvPr id="12" name="Text 10"/>
          <p:cNvSpPr/>
          <p:nvPr/>
        </p:nvSpPr>
        <p:spPr>
          <a:xfrm>
            <a:off x="2077045" y="2665690"/>
            <a:ext cx="4245888" cy="310158"/>
          </a:xfrm>
          <a:prstGeom prst="rect">
            <a:avLst/>
          </a:prstGeom>
          <a:noFill/>
          <a:ln/>
        </p:spPr>
        <p:txBody>
          <a:bodyPr wrap="none" lIns="0" tIns="0" rIns="0" bIns="0" rtlCol="0" anchor="t"/>
          <a:lstStyle/>
          <a:p>
            <a:pPr marL="0" indent="0" algn="r">
              <a:lnSpc>
                <a:spcPts val="2400"/>
              </a:lnSpc>
              <a:buNone/>
            </a:pPr>
            <a:r>
              <a:rPr lang="en-US" sz="1950" b="1" dirty="0">
                <a:solidFill>
                  <a:srgbClr val="DAD1E6"/>
                </a:solidFill>
                <a:latin typeface="Calibri" panose="020F0502020204030204" pitchFamily="34" charset="0"/>
                <a:ea typeface="Calibri" panose="020F0502020204030204" pitchFamily="34" charset="0"/>
                <a:cs typeface="Calibri" panose="020F0502020204030204" pitchFamily="34" charset="0"/>
              </a:rPr>
              <a:t>세션 1: Copilot을 활용한 디자인 씽크</a:t>
            </a:r>
            <a:endParaRPr lang="en-US" sz="1950" dirty="0"/>
          </a:p>
        </p:txBody>
      </p:sp>
      <p:sp>
        <p:nvSpPr>
          <p:cNvPr id="13" name="Text 11"/>
          <p:cNvSpPr/>
          <p:nvPr/>
        </p:nvSpPr>
        <p:spPr>
          <a:xfrm>
            <a:off x="793790" y="3094911"/>
            <a:ext cx="5529143" cy="635079"/>
          </a:xfrm>
          <a:prstGeom prst="rect">
            <a:avLst/>
          </a:prstGeom>
          <a:noFill/>
          <a:ln/>
        </p:spPr>
        <p:txBody>
          <a:bodyPr wrap="square" lIns="0" tIns="0" rIns="0" bIns="0" rtlCol="0" anchor="t"/>
          <a:lstStyle/>
          <a:p>
            <a:pPr marL="0" indent="0" algn="r">
              <a:lnSpc>
                <a:spcPts val="2500"/>
              </a:lnSpc>
              <a:buNone/>
            </a:pPr>
            <a:r>
              <a:rPr lang="en-US" sz="1550" b="1" dirty="0">
                <a:solidFill>
                  <a:srgbClr val="DAD1E6"/>
                </a:solidFill>
                <a:latin typeface="Calibri" panose="020F0502020204030204" pitchFamily="34" charset="0"/>
                <a:ea typeface="Calibri" panose="020F0502020204030204" pitchFamily="34" charset="0"/>
                <a:cs typeface="Calibri" panose="020F0502020204030204" pitchFamily="34" charset="0"/>
              </a:rPr>
              <a:t>발표자:</a:t>
            </a:r>
            <a:r>
              <a:rPr lang="en-US" sz="1550" dirty="0">
                <a:solidFill>
                  <a:srgbClr val="DAD1E6"/>
                </a:solidFill>
                <a:latin typeface="Calibri" panose="020F0502020204030204" pitchFamily="34" charset="0"/>
                <a:ea typeface="Calibri" panose="020F0502020204030204" pitchFamily="34" charset="0"/>
                <a:cs typeface="Calibri" panose="020F0502020204030204" pitchFamily="34" charset="0"/>
              </a:rPr>
              <a:t> 전대호 MVP (CanRobot CEO, Microsoft 365 Copilot MVP | MCT, Copilot Club Mentor)</a:t>
            </a:r>
            <a:endParaRPr lang="en-US" sz="1550" dirty="0"/>
          </a:p>
        </p:txBody>
      </p:sp>
      <p:sp>
        <p:nvSpPr>
          <p:cNvPr id="14" name="Text 12"/>
          <p:cNvSpPr/>
          <p:nvPr/>
        </p:nvSpPr>
        <p:spPr>
          <a:xfrm>
            <a:off x="793790" y="3849053"/>
            <a:ext cx="5529143" cy="1270159"/>
          </a:xfrm>
          <a:prstGeom prst="rect">
            <a:avLst/>
          </a:prstGeom>
          <a:noFill/>
          <a:ln/>
        </p:spPr>
        <p:txBody>
          <a:bodyPr wrap="square" lIns="0" tIns="0" rIns="0" bIns="0" rtlCol="0" anchor="t"/>
          <a:lstStyle/>
          <a:p>
            <a:pPr marL="0" indent="0" algn="r">
              <a:lnSpc>
                <a:spcPts val="2500"/>
              </a:lnSpc>
              <a:buNone/>
            </a:pPr>
            <a:r>
              <a:rPr lang="en-US" sz="1550" dirty="0">
                <a:solidFill>
                  <a:srgbClr val="DAD1E6"/>
                </a:solidFill>
                <a:latin typeface="Calibri" panose="020F0502020204030204" pitchFamily="34" charset="0"/>
                <a:ea typeface="Calibri" panose="020F0502020204030204" pitchFamily="34" charset="0"/>
                <a:cs typeface="Calibri" panose="020F0502020204030204" pitchFamily="34" charset="0"/>
              </a:rPr>
              <a:t>AI 시대, 업무 효율을 높이고 창의적인 문제 해결을 위해 '나만의 부사수'를 설계해보는 시간입니다. Microsoft Copilot을 활용해 디자인 씽킹 프로세스를 적용하고, 개인의 업무 스타일과 목표에 맞는 AI 어시스턴트를 구상하는 방법을 단계별로 익힙니다.</a:t>
            </a:r>
            <a:endParaRPr lang="en-US" sz="1550" dirty="0"/>
          </a:p>
        </p:txBody>
      </p:sp>
      <p:sp>
        <p:nvSpPr>
          <p:cNvPr id="15" name="Shape 13"/>
          <p:cNvSpPr/>
          <p:nvPr/>
        </p:nvSpPr>
        <p:spPr>
          <a:xfrm>
            <a:off x="7515582" y="3999905"/>
            <a:ext cx="595313" cy="22860"/>
          </a:xfrm>
          <a:prstGeom prst="roundRect">
            <a:avLst>
              <a:gd name="adj" fmla="val 130232"/>
            </a:avLst>
          </a:prstGeom>
          <a:solidFill>
            <a:srgbClr val="5C4E69"/>
          </a:solidFill>
          <a:ln/>
        </p:spPr>
        <p:txBody>
          <a:bodyPr/>
          <a:lstStyle/>
          <a:p>
            <a:endParaRPr lang="ko-KR" altLang="en-US"/>
          </a:p>
        </p:txBody>
      </p:sp>
      <p:sp>
        <p:nvSpPr>
          <p:cNvPr id="16" name="Shape 14"/>
          <p:cNvSpPr/>
          <p:nvPr/>
        </p:nvSpPr>
        <p:spPr>
          <a:xfrm>
            <a:off x="7091958" y="3788093"/>
            <a:ext cx="446484" cy="446484"/>
          </a:xfrm>
          <a:prstGeom prst="roundRect">
            <a:avLst>
              <a:gd name="adj" fmla="val 6668"/>
            </a:avLst>
          </a:prstGeom>
          <a:solidFill>
            <a:srgbClr val="433550"/>
          </a:solidFill>
          <a:ln/>
        </p:spPr>
        <p:txBody>
          <a:bodyPr/>
          <a:lstStyle/>
          <a:p>
            <a:endParaRPr lang="ko-KR" altLang="en-US"/>
          </a:p>
        </p:txBody>
      </p:sp>
      <p:sp>
        <p:nvSpPr>
          <p:cNvPr id="17" name="Text 15"/>
          <p:cNvSpPr/>
          <p:nvPr/>
        </p:nvSpPr>
        <p:spPr>
          <a:xfrm>
            <a:off x="7166372" y="3825300"/>
            <a:ext cx="297656" cy="372070"/>
          </a:xfrm>
          <a:prstGeom prst="rect">
            <a:avLst/>
          </a:prstGeom>
          <a:noFill/>
          <a:ln/>
        </p:spPr>
        <p:txBody>
          <a:bodyPr wrap="none" lIns="0" tIns="0" rIns="0" bIns="0" rtlCol="0" anchor="t"/>
          <a:lstStyle/>
          <a:p>
            <a:pPr marL="0" indent="0" algn="ctr">
              <a:lnSpc>
                <a:spcPts val="2300"/>
              </a:lnSpc>
              <a:buNone/>
            </a:pPr>
            <a:r>
              <a:rPr lang="en-US" sz="2300" b="1" dirty="0">
                <a:solidFill>
                  <a:srgbClr val="DAD1E6"/>
                </a:solidFill>
                <a:latin typeface="Calibri" panose="020F0502020204030204" pitchFamily="34" charset="0"/>
                <a:ea typeface="Calibri" panose="020F0502020204030204" pitchFamily="34" charset="0"/>
                <a:cs typeface="Calibri" panose="020F0502020204030204" pitchFamily="34" charset="0"/>
              </a:rPr>
              <a:t>2</a:t>
            </a:r>
            <a:endParaRPr lang="en-US" sz="2300" dirty="0"/>
          </a:p>
        </p:txBody>
      </p:sp>
      <p:sp>
        <p:nvSpPr>
          <p:cNvPr id="18" name="Text 16"/>
          <p:cNvSpPr/>
          <p:nvPr/>
        </p:nvSpPr>
        <p:spPr>
          <a:xfrm>
            <a:off x="8307467" y="3856315"/>
            <a:ext cx="4409599" cy="310158"/>
          </a:xfrm>
          <a:prstGeom prst="rect">
            <a:avLst/>
          </a:prstGeom>
          <a:noFill/>
          <a:ln/>
        </p:spPr>
        <p:txBody>
          <a:bodyPr wrap="none" lIns="0" tIns="0" rIns="0" bIns="0" rtlCol="0" anchor="t"/>
          <a:lstStyle/>
          <a:p>
            <a:pPr marL="0" indent="0" algn="l">
              <a:lnSpc>
                <a:spcPts val="2400"/>
              </a:lnSpc>
              <a:buNone/>
            </a:pPr>
            <a:r>
              <a:rPr lang="en-US" sz="1950" b="1" dirty="0">
                <a:solidFill>
                  <a:srgbClr val="DAD1E6"/>
                </a:solidFill>
                <a:latin typeface="Calibri" panose="020F0502020204030204" pitchFamily="34" charset="0"/>
                <a:ea typeface="Calibri" panose="020F0502020204030204" pitchFamily="34" charset="0"/>
                <a:cs typeface="Calibri" panose="020F0502020204030204" pitchFamily="34" charset="0"/>
              </a:rPr>
              <a:t>세션 2: Agent Flow로 일하는 AI 만들기</a:t>
            </a:r>
            <a:endParaRPr lang="en-US" sz="1950" dirty="0"/>
          </a:p>
        </p:txBody>
      </p:sp>
      <p:sp>
        <p:nvSpPr>
          <p:cNvPr id="19" name="Text 17"/>
          <p:cNvSpPr/>
          <p:nvPr/>
        </p:nvSpPr>
        <p:spPr>
          <a:xfrm>
            <a:off x="8307467" y="4285536"/>
            <a:ext cx="5529143" cy="317540"/>
          </a:xfrm>
          <a:prstGeom prst="rect">
            <a:avLst/>
          </a:prstGeom>
          <a:noFill/>
          <a:ln/>
        </p:spPr>
        <p:txBody>
          <a:bodyPr wrap="none" lIns="0" tIns="0" rIns="0" bIns="0" rtlCol="0" anchor="t"/>
          <a:lstStyle/>
          <a:p>
            <a:pPr marL="0" indent="0" algn="l">
              <a:lnSpc>
                <a:spcPts val="2500"/>
              </a:lnSpc>
              <a:buNone/>
            </a:pPr>
            <a:r>
              <a:rPr lang="en-US" sz="1550" b="1" dirty="0">
                <a:solidFill>
                  <a:srgbClr val="DAD1E6"/>
                </a:solidFill>
                <a:latin typeface="Calibri" panose="020F0502020204030204" pitchFamily="34" charset="0"/>
                <a:ea typeface="Calibri" panose="020F0502020204030204" pitchFamily="34" charset="0"/>
                <a:cs typeface="Calibri" panose="020F0502020204030204" pitchFamily="34" charset="0"/>
              </a:rPr>
              <a:t>발표자:</a:t>
            </a:r>
            <a:r>
              <a:rPr lang="en-US" sz="1550" dirty="0">
                <a:solidFill>
                  <a:srgbClr val="DAD1E6"/>
                </a:solidFill>
                <a:latin typeface="Calibri" panose="020F0502020204030204" pitchFamily="34" charset="0"/>
                <a:ea typeface="Calibri" panose="020F0502020204030204" pitchFamily="34" charset="0"/>
                <a:cs typeface="Calibri" panose="020F0502020204030204" pitchFamily="34" charset="0"/>
              </a:rPr>
              <a:t> 진미나 MVP</a:t>
            </a:r>
            <a:endParaRPr lang="en-US" sz="1550" dirty="0"/>
          </a:p>
        </p:txBody>
      </p:sp>
      <p:sp>
        <p:nvSpPr>
          <p:cNvPr id="20" name="Text 18"/>
          <p:cNvSpPr/>
          <p:nvPr/>
        </p:nvSpPr>
        <p:spPr>
          <a:xfrm>
            <a:off x="8307467" y="4722138"/>
            <a:ext cx="5529143" cy="1270159"/>
          </a:xfrm>
          <a:prstGeom prst="rect">
            <a:avLst/>
          </a:prstGeom>
          <a:noFill/>
          <a:ln/>
        </p:spPr>
        <p:txBody>
          <a:bodyPr wrap="square" lIns="0" tIns="0" rIns="0" bIns="0" rtlCol="0" anchor="t"/>
          <a:lstStyle/>
          <a:p>
            <a:pPr marL="0" indent="0" algn="l">
              <a:lnSpc>
                <a:spcPts val="2500"/>
              </a:lnSpc>
              <a:buNone/>
            </a:pPr>
            <a:r>
              <a:rPr lang="en-US" sz="1550" dirty="0">
                <a:solidFill>
                  <a:srgbClr val="DAD1E6"/>
                </a:solidFill>
                <a:latin typeface="Calibri" panose="020F0502020204030204" pitchFamily="34" charset="0"/>
                <a:ea typeface="Calibri" panose="020F0502020204030204" pitchFamily="34" charset="0"/>
                <a:cs typeface="Calibri" panose="020F0502020204030204" pitchFamily="34" charset="0"/>
              </a:rPr>
              <a:t>Copilot Studio의 Agent Flow를 활용해 실제로 일을 대신해주는 AI를 만들어보는 실습 중심 세션입니다. 복잡한 코딩 없이도 흐름만 설계하면 AI가 업무를 수행하도록 구성하는 방법을 익힙니다. 누구나 따라 할 수 있도록 쉽고 간단하게 '일하는 AI'를 완성해봅니다.</a:t>
            </a:r>
            <a:endParaRPr lang="en-US" sz="1550" dirty="0"/>
          </a:p>
        </p:txBody>
      </p:sp>
      <p:sp>
        <p:nvSpPr>
          <p:cNvPr id="21" name="Text 19"/>
          <p:cNvSpPr/>
          <p:nvPr/>
        </p:nvSpPr>
        <p:spPr>
          <a:xfrm>
            <a:off x="1091446" y="6866215"/>
            <a:ext cx="12745164" cy="317540"/>
          </a:xfrm>
          <a:prstGeom prst="rect">
            <a:avLst/>
          </a:prstGeom>
          <a:noFill/>
          <a:ln/>
        </p:spPr>
        <p:txBody>
          <a:bodyPr wrap="none" lIns="0" tIns="0" rIns="0" bIns="0" rtlCol="0" anchor="t"/>
          <a:lstStyle/>
          <a:p>
            <a:pPr marL="0" indent="0" algn="l">
              <a:lnSpc>
                <a:spcPts val="2500"/>
              </a:lnSpc>
              <a:buNone/>
            </a:pPr>
            <a:r>
              <a:rPr lang="en-US" sz="1550" dirty="0">
                <a:solidFill>
                  <a:srgbClr val="DAD1E6"/>
                </a:solidFill>
                <a:latin typeface="Calibri" panose="020F0502020204030204" pitchFamily="34" charset="0"/>
                <a:ea typeface="Calibri" panose="020F0502020204030204" pitchFamily="34" charset="0"/>
                <a:cs typeface="Calibri" panose="020F0502020204030204" pitchFamily="34" charset="0"/>
              </a:rPr>
              <a:t>"AI를 처음 접하는 분들도 하루 만에 실무에 바로 쓸 수 있는 AI 부사수를 완성할 수 있습니다."</a:t>
            </a:r>
            <a:endParaRPr lang="en-US" sz="1550" dirty="0"/>
          </a:p>
        </p:txBody>
      </p:sp>
      <p:sp>
        <p:nvSpPr>
          <p:cNvPr id="22" name="Shape 20"/>
          <p:cNvSpPr/>
          <p:nvPr/>
        </p:nvSpPr>
        <p:spPr>
          <a:xfrm>
            <a:off x="793790" y="6642973"/>
            <a:ext cx="22860" cy="764024"/>
          </a:xfrm>
          <a:prstGeom prst="rect">
            <a:avLst/>
          </a:prstGeom>
          <a:solidFill>
            <a:srgbClr val="F94CAF"/>
          </a:solidFill>
          <a:ln/>
        </p:spPr>
        <p:txBody>
          <a:bodyPr/>
          <a:lstStyle/>
          <a:p>
            <a:endParaRPr lang="ko-KR" alt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746165" y="520541"/>
            <a:ext cx="405051" cy="200620"/>
          </a:xfrm>
          <a:prstGeom prst="roundRect">
            <a:avLst>
              <a:gd name="adj" fmla="val 7253"/>
            </a:avLst>
          </a:prstGeom>
          <a:solidFill>
            <a:srgbClr val="4A022B"/>
          </a:solidFill>
          <a:ln/>
        </p:spPr>
        <p:txBody>
          <a:bodyPr/>
          <a:lstStyle/>
          <a:p>
            <a:endParaRPr lang="ko-KR" altLang="en-US"/>
          </a:p>
        </p:txBody>
      </p:sp>
      <p:sp>
        <p:nvSpPr>
          <p:cNvPr id="3" name="Text 1"/>
          <p:cNvSpPr/>
          <p:nvPr/>
        </p:nvSpPr>
        <p:spPr>
          <a:xfrm>
            <a:off x="818912" y="556855"/>
            <a:ext cx="259556" cy="127992"/>
          </a:xfrm>
          <a:prstGeom prst="rect">
            <a:avLst/>
          </a:prstGeom>
          <a:noFill/>
          <a:ln/>
        </p:spPr>
        <p:txBody>
          <a:bodyPr wrap="none" lIns="0" tIns="0" rIns="0" bIns="0" rtlCol="0" anchor="t"/>
          <a:lstStyle/>
          <a:p>
            <a:pPr marL="0" indent="0" algn="l">
              <a:lnSpc>
                <a:spcPts val="1000"/>
              </a:lnSpc>
              <a:buNone/>
            </a:pPr>
            <a:r>
              <a:rPr lang="en-US" sz="750" dirty="0">
                <a:solidFill>
                  <a:srgbClr val="DAD1E6"/>
                </a:solidFill>
                <a:latin typeface="Calibri" panose="020F0502020204030204" pitchFamily="34" charset="0"/>
                <a:ea typeface="Calibri" panose="020F0502020204030204" pitchFamily="34" charset="0"/>
                <a:cs typeface="Calibri" panose="020F0502020204030204" pitchFamily="34" charset="0"/>
              </a:rPr>
              <a:t>A 트랙</a:t>
            </a:r>
            <a:endParaRPr lang="en-US" sz="750" dirty="0"/>
          </a:p>
        </p:txBody>
      </p:sp>
      <p:sp>
        <p:nvSpPr>
          <p:cNvPr id="4" name="Shape 2"/>
          <p:cNvSpPr/>
          <p:nvPr/>
        </p:nvSpPr>
        <p:spPr>
          <a:xfrm>
            <a:off x="1211818" y="512921"/>
            <a:ext cx="428268" cy="215860"/>
          </a:xfrm>
          <a:prstGeom prst="roundRect">
            <a:avLst>
              <a:gd name="adj" fmla="val 6741"/>
            </a:avLst>
          </a:prstGeom>
          <a:noFill/>
          <a:ln w="7620">
            <a:solidFill>
              <a:srgbClr val="F94CAF"/>
            </a:solidFill>
            <a:prstDash val="solid"/>
          </a:ln>
        </p:spPr>
        <p:txBody>
          <a:bodyPr/>
          <a:lstStyle/>
          <a:p>
            <a:endParaRPr lang="ko-KR" altLang="en-US"/>
          </a:p>
        </p:txBody>
      </p:sp>
      <p:sp>
        <p:nvSpPr>
          <p:cNvPr id="5" name="Text 3"/>
          <p:cNvSpPr/>
          <p:nvPr/>
        </p:nvSpPr>
        <p:spPr>
          <a:xfrm>
            <a:off x="1292185" y="556855"/>
            <a:ext cx="267533" cy="127992"/>
          </a:xfrm>
          <a:prstGeom prst="rect">
            <a:avLst/>
          </a:prstGeom>
          <a:noFill/>
          <a:ln/>
        </p:spPr>
        <p:txBody>
          <a:bodyPr wrap="none" lIns="0" tIns="0" rIns="0" bIns="0" rtlCol="0" anchor="t"/>
          <a:lstStyle/>
          <a:p>
            <a:pPr marL="0" indent="0" algn="l">
              <a:lnSpc>
                <a:spcPts val="1000"/>
              </a:lnSpc>
              <a:buNone/>
            </a:pPr>
            <a:r>
              <a:rPr lang="en-US" sz="750" dirty="0">
                <a:solidFill>
                  <a:srgbClr val="F94CAF"/>
                </a:solidFill>
                <a:latin typeface="Calibri" panose="020F0502020204030204" pitchFamily="34" charset="0"/>
                <a:ea typeface="Calibri" panose="020F0502020204030204" pitchFamily="34" charset="0"/>
                <a:cs typeface="Calibri" panose="020F0502020204030204" pitchFamily="34" charset="0"/>
              </a:rPr>
              <a:t>시간표</a:t>
            </a:r>
            <a:endParaRPr lang="en-US" sz="750" dirty="0"/>
          </a:p>
        </p:txBody>
      </p:sp>
      <p:sp>
        <p:nvSpPr>
          <p:cNvPr id="6" name="Text 4"/>
          <p:cNvSpPr/>
          <p:nvPr/>
        </p:nvSpPr>
        <p:spPr>
          <a:xfrm>
            <a:off x="746165" y="760214"/>
            <a:ext cx="3031450" cy="378857"/>
          </a:xfrm>
          <a:prstGeom prst="rect">
            <a:avLst/>
          </a:prstGeom>
          <a:noFill/>
          <a:ln/>
        </p:spPr>
        <p:txBody>
          <a:bodyPr wrap="none" lIns="0" tIns="0" rIns="0" bIns="0" rtlCol="0" anchor="t"/>
          <a:lstStyle/>
          <a:p>
            <a:pPr marL="0" indent="0" algn="l">
              <a:lnSpc>
                <a:spcPts val="2950"/>
              </a:lnSpc>
              <a:buNone/>
            </a:pPr>
            <a:r>
              <a:rPr lang="en-US" sz="2350" b="1" dirty="0">
                <a:solidFill>
                  <a:srgbClr val="F94CAF"/>
                </a:solidFill>
                <a:latin typeface="Calibri" panose="020F0502020204030204" pitchFamily="34" charset="0"/>
                <a:ea typeface="Calibri" panose="020F0502020204030204" pitchFamily="34" charset="0"/>
                <a:cs typeface="Calibri" panose="020F0502020204030204" pitchFamily="34" charset="0"/>
              </a:rPr>
              <a:t>A트랙 상세 일정</a:t>
            </a:r>
            <a:endParaRPr lang="en-US" sz="2350" dirty="0"/>
          </a:p>
        </p:txBody>
      </p:sp>
      <p:sp>
        <p:nvSpPr>
          <p:cNvPr id="7" name="Shape 5"/>
          <p:cNvSpPr/>
          <p:nvPr/>
        </p:nvSpPr>
        <p:spPr>
          <a:xfrm>
            <a:off x="7307580" y="1257300"/>
            <a:ext cx="15240" cy="5559743"/>
          </a:xfrm>
          <a:prstGeom prst="roundRect">
            <a:avLst>
              <a:gd name="adj" fmla="val 119351"/>
            </a:avLst>
          </a:prstGeom>
          <a:solidFill>
            <a:srgbClr val="5C4E69"/>
          </a:solidFill>
          <a:ln/>
        </p:spPr>
        <p:txBody>
          <a:bodyPr/>
          <a:lstStyle/>
          <a:p>
            <a:endParaRPr lang="ko-KR" altLang="en-US"/>
          </a:p>
        </p:txBody>
      </p:sp>
      <p:sp>
        <p:nvSpPr>
          <p:cNvPr id="8" name="Shape 6"/>
          <p:cNvSpPr/>
          <p:nvPr/>
        </p:nvSpPr>
        <p:spPr>
          <a:xfrm>
            <a:off x="6966704" y="1734622"/>
            <a:ext cx="363736" cy="15240"/>
          </a:xfrm>
          <a:prstGeom prst="roundRect">
            <a:avLst>
              <a:gd name="adj" fmla="val 119351"/>
            </a:avLst>
          </a:prstGeom>
          <a:solidFill>
            <a:srgbClr val="5C4E69"/>
          </a:solidFill>
          <a:ln/>
        </p:spPr>
        <p:txBody>
          <a:bodyPr/>
          <a:lstStyle/>
          <a:p>
            <a:endParaRPr lang="ko-KR" altLang="en-US"/>
          </a:p>
        </p:txBody>
      </p:sp>
      <p:pic>
        <p:nvPicPr>
          <p:cNvPr id="9" name="Image 0" descr="preencoded.png"/>
          <p:cNvPicPr>
            <a:picLocks noChangeAspect="1"/>
          </p:cNvPicPr>
          <p:nvPr/>
        </p:nvPicPr>
        <p:blipFill>
          <a:blip r:embed="rId3"/>
          <a:stretch>
            <a:fillRect/>
          </a:stretch>
        </p:blipFill>
        <p:spPr>
          <a:xfrm>
            <a:off x="7269778" y="1696819"/>
            <a:ext cx="90845" cy="90845"/>
          </a:xfrm>
          <a:prstGeom prst="rect">
            <a:avLst/>
          </a:prstGeom>
        </p:spPr>
      </p:pic>
      <p:sp>
        <p:nvSpPr>
          <p:cNvPr id="10" name="Shape 7"/>
          <p:cNvSpPr/>
          <p:nvPr/>
        </p:nvSpPr>
        <p:spPr>
          <a:xfrm>
            <a:off x="746165" y="1257300"/>
            <a:ext cx="6205299" cy="970002"/>
          </a:xfrm>
          <a:prstGeom prst="roundRect">
            <a:avLst>
              <a:gd name="adj" fmla="val 1875"/>
            </a:avLst>
          </a:prstGeom>
          <a:solidFill>
            <a:srgbClr val="433550"/>
          </a:solidFill>
          <a:ln/>
        </p:spPr>
        <p:txBody>
          <a:bodyPr/>
          <a:lstStyle/>
          <a:p>
            <a:endParaRPr lang="ko-KR" altLang="en-US"/>
          </a:p>
        </p:txBody>
      </p:sp>
      <p:sp>
        <p:nvSpPr>
          <p:cNvPr id="11" name="Text 8"/>
          <p:cNvSpPr/>
          <p:nvPr/>
        </p:nvSpPr>
        <p:spPr>
          <a:xfrm>
            <a:off x="5314593" y="1378506"/>
            <a:ext cx="1515666" cy="189428"/>
          </a:xfrm>
          <a:prstGeom prst="rect">
            <a:avLst/>
          </a:prstGeom>
          <a:noFill/>
          <a:ln/>
        </p:spPr>
        <p:txBody>
          <a:bodyPr wrap="none" lIns="0" tIns="0" rIns="0" bIns="0" rtlCol="0" anchor="t"/>
          <a:lstStyle/>
          <a:p>
            <a:pPr marL="0" indent="0" algn="r">
              <a:lnSpc>
                <a:spcPts val="1450"/>
              </a:lnSpc>
              <a:buNone/>
            </a:pPr>
            <a:r>
              <a:rPr lang="en-US" sz="1150" b="1" dirty="0">
                <a:solidFill>
                  <a:srgbClr val="DAD1E6"/>
                </a:solidFill>
                <a:latin typeface="Calibri" panose="020F0502020204030204" pitchFamily="34" charset="0"/>
                <a:ea typeface="Calibri" panose="020F0502020204030204" pitchFamily="34" charset="0"/>
                <a:cs typeface="Calibri" panose="020F0502020204030204" pitchFamily="34" charset="0"/>
              </a:rPr>
              <a:t>0교시 (10:00~10:30)</a:t>
            </a:r>
            <a:endParaRPr lang="en-US" sz="1150" dirty="0"/>
          </a:p>
        </p:txBody>
      </p:sp>
      <p:sp>
        <p:nvSpPr>
          <p:cNvPr id="12" name="Text 9"/>
          <p:cNvSpPr/>
          <p:nvPr/>
        </p:nvSpPr>
        <p:spPr>
          <a:xfrm>
            <a:off x="867370" y="1615202"/>
            <a:ext cx="5962888" cy="159901"/>
          </a:xfrm>
          <a:prstGeom prst="rect">
            <a:avLst/>
          </a:prstGeom>
          <a:noFill/>
          <a:ln/>
        </p:spPr>
        <p:txBody>
          <a:bodyPr wrap="none" lIns="0" tIns="0" rIns="0" bIns="0" rtlCol="0" anchor="t"/>
          <a:lstStyle/>
          <a:p>
            <a:pPr marL="0" indent="0" algn="r">
              <a:lnSpc>
                <a:spcPts val="1250"/>
              </a:lnSpc>
              <a:buNone/>
            </a:pPr>
            <a:r>
              <a:rPr lang="en-US" sz="950" dirty="0">
                <a:solidFill>
                  <a:srgbClr val="DAD1E6"/>
                </a:solidFill>
                <a:latin typeface="Calibri" panose="020F0502020204030204" pitchFamily="34" charset="0"/>
                <a:ea typeface="Calibri" panose="020F0502020204030204" pitchFamily="34" charset="0"/>
                <a:cs typeface="Calibri" panose="020F0502020204030204" pitchFamily="34" charset="0"/>
              </a:rPr>
              <a:t>키노트 – 슬기로운 AI 생활 (A, B, C 트랙 공통)</a:t>
            </a:r>
            <a:endParaRPr lang="en-US" sz="950" dirty="0"/>
          </a:p>
        </p:txBody>
      </p:sp>
      <p:sp>
        <p:nvSpPr>
          <p:cNvPr id="13" name="Shape 10"/>
          <p:cNvSpPr/>
          <p:nvPr/>
        </p:nvSpPr>
        <p:spPr>
          <a:xfrm>
            <a:off x="7299960" y="2377202"/>
            <a:ext cx="363736" cy="15240"/>
          </a:xfrm>
          <a:prstGeom prst="roundRect">
            <a:avLst>
              <a:gd name="adj" fmla="val 119351"/>
            </a:avLst>
          </a:prstGeom>
          <a:solidFill>
            <a:srgbClr val="5C4E69"/>
          </a:solidFill>
          <a:ln/>
        </p:spPr>
        <p:txBody>
          <a:bodyPr/>
          <a:lstStyle/>
          <a:p>
            <a:endParaRPr lang="ko-KR" altLang="en-US"/>
          </a:p>
        </p:txBody>
      </p:sp>
      <p:pic>
        <p:nvPicPr>
          <p:cNvPr id="14" name="Image 1" descr="preencoded.png"/>
          <p:cNvPicPr>
            <a:picLocks noChangeAspect="1"/>
          </p:cNvPicPr>
          <p:nvPr/>
        </p:nvPicPr>
        <p:blipFill>
          <a:blip r:embed="rId3"/>
          <a:stretch>
            <a:fillRect/>
          </a:stretch>
        </p:blipFill>
        <p:spPr>
          <a:xfrm>
            <a:off x="7269778" y="2339400"/>
            <a:ext cx="90845" cy="90845"/>
          </a:xfrm>
          <a:prstGeom prst="rect">
            <a:avLst/>
          </a:prstGeom>
        </p:spPr>
      </p:pic>
      <p:sp>
        <p:nvSpPr>
          <p:cNvPr id="15" name="Shape 11"/>
          <p:cNvSpPr/>
          <p:nvPr/>
        </p:nvSpPr>
        <p:spPr>
          <a:xfrm>
            <a:off x="7678936" y="1899880"/>
            <a:ext cx="4488467" cy="970002"/>
          </a:xfrm>
          <a:prstGeom prst="roundRect">
            <a:avLst>
              <a:gd name="adj" fmla="val 1875"/>
            </a:avLst>
          </a:prstGeom>
          <a:solidFill>
            <a:srgbClr val="433550"/>
          </a:solidFill>
          <a:ln/>
        </p:spPr>
        <p:txBody>
          <a:bodyPr/>
          <a:lstStyle/>
          <a:p>
            <a:endParaRPr lang="ko-KR" altLang="en-US"/>
          </a:p>
        </p:txBody>
      </p:sp>
      <p:sp>
        <p:nvSpPr>
          <p:cNvPr id="16" name="Text 12"/>
          <p:cNvSpPr/>
          <p:nvPr/>
        </p:nvSpPr>
        <p:spPr>
          <a:xfrm>
            <a:off x="7800142" y="2021086"/>
            <a:ext cx="1515666" cy="189428"/>
          </a:xfrm>
          <a:prstGeom prst="rect">
            <a:avLst/>
          </a:prstGeom>
          <a:noFill/>
          <a:ln/>
        </p:spPr>
        <p:txBody>
          <a:bodyPr wrap="none" lIns="0" tIns="0" rIns="0" bIns="0" rtlCol="0" anchor="t"/>
          <a:lstStyle/>
          <a:p>
            <a:pPr marL="0" indent="0" algn="l">
              <a:lnSpc>
                <a:spcPts val="1450"/>
              </a:lnSpc>
              <a:buNone/>
            </a:pPr>
            <a:r>
              <a:rPr lang="en-US" sz="1150" b="1" dirty="0">
                <a:solidFill>
                  <a:srgbClr val="DAD1E6"/>
                </a:solidFill>
                <a:latin typeface="Calibri" panose="020F0502020204030204" pitchFamily="34" charset="0"/>
                <a:ea typeface="Calibri" panose="020F0502020204030204" pitchFamily="34" charset="0"/>
                <a:cs typeface="Calibri" panose="020F0502020204030204" pitchFamily="34" charset="0"/>
              </a:rPr>
              <a:t>1교시 (10:40~11:40)</a:t>
            </a:r>
            <a:endParaRPr lang="en-US" sz="1150" dirty="0"/>
          </a:p>
        </p:txBody>
      </p:sp>
      <p:sp>
        <p:nvSpPr>
          <p:cNvPr id="17" name="Text 13"/>
          <p:cNvSpPr/>
          <p:nvPr/>
        </p:nvSpPr>
        <p:spPr>
          <a:xfrm>
            <a:off x="7800142" y="2257782"/>
            <a:ext cx="5962888" cy="159901"/>
          </a:xfrm>
          <a:prstGeom prst="rect">
            <a:avLst/>
          </a:prstGeom>
          <a:noFill/>
          <a:ln/>
        </p:spPr>
        <p:txBody>
          <a:bodyPr wrap="none" lIns="0" tIns="0" rIns="0" bIns="0" rtlCol="0" anchor="t"/>
          <a:lstStyle/>
          <a:p>
            <a:pPr marL="0" indent="0" algn="l">
              <a:lnSpc>
                <a:spcPts val="1250"/>
              </a:lnSpc>
              <a:buNone/>
            </a:pPr>
            <a:r>
              <a:rPr lang="en-US" sz="950" dirty="0">
                <a:solidFill>
                  <a:srgbClr val="DAD1E6"/>
                </a:solidFill>
                <a:latin typeface="Calibri" panose="020F0502020204030204" pitchFamily="34" charset="0"/>
                <a:ea typeface="Calibri" panose="020F0502020204030204" pitchFamily="34" charset="0"/>
                <a:cs typeface="Calibri" panose="020F0502020204030204" pitchFamily="34" charset="0"/>
              </a:rPr>
              <a:t>세션 1 – Copilot으로 나만의 부사수 설계 (디자인 씽킹 이해)</a:t>
            </a:r>
            <a:endParaRPr lang="en-US" sz="950" dirty="0"/>
          </a:p>
        </p:txBody>
      </p:sp>
      <p:sp>
        <p:nvSpPr>
          <p:cNvPr id="18" name="Shape 14"/>
          <p:cNvSpPr/>
          <p:nvPr/>
        </p:nvSpPr>
        <p:spPr>
          <a:xfrm>
            <a:off x="6966704" y="2940963"/>
            <a:ext cx="363736" cy="15240"/>
          </a:xfrm>
          <a:prstGeom prst="roundRect">
            <a:avLst>
              <a:gd name="adj" fmla="val 119351"/>
            </a:avLst>
          </a:prstGeom>
          <a:solidFill>
            <a:srgbClr val="5C4E69"/>
          </a:solidFill>
          <a:ln/>
        </p:spPr>
        <p:txBody>
          <a:bodyPr/>
          <a:lstStyle/>
          <a:p>
            <a:endParaRPr lang="ko-KR" altLang="en-US"/>
          </a:p>
        </p:txBody>
      </p:sp>
      <p:pic>
        <p:nvPicPr>
          <p:cNvPr id="19" name="Image 2" descr="preencoded.png"/>
          <p:cNvPicPr>
            <a:picLocks noChangeAspect="1"/>
          </p:cNvPicPr>
          <p:nvPr/>
        </p:nvPicPr>
        <p:blipFill>
          <a:blip r:embed="rId3"/>
          <a:stretch>
            <a:fillRect/>
          </a:stretch>
        </p:blipFill>
        <p:spPr>
          <a:xfrm>
            <a:off x="7269778" y="2903160"/>
            <a:ext cx="90845" cy="90845"/>
          </a:xfrm>
          <a:prstGeom prst="rect">
            <a:avLst/>
          </a:prstGeom>
        </p:spPr>
      </p:pic>
      <p:sp>
        <p:nvSpPr>
          <p:cNvPr id="20" name="Shape 15"/>
          <p:cNvSpPr/>
          <p:nvPr/>
        </p:nvSpPr>
        <p:spPr>
          <a:xfrm>
            <a:off x="746165" y="2463641"/>
            <a:ext cx="6205299" cy="970002"/>
          </a:xfrm>
          <a:prstGeom prst="roundRect">
            <a:avLst>
              <a:gd name="adj" fmla="val 1875"/>
            </a:avLst>
          </a:prstGeom>
          <a:solidFill>
            <a:srgbClr val="433550"/>
          </a:solidFill>
          <a:ln/>
        </p:spPr>
        <p:txBody>
          <a:bodyPr/>
          <a:lstStyle/>
          <a:p>
            <a:endParaRPr lang="ko-KR" altLang="en-US"/>
          </a:p>
        </p:txBody>
      </p:sp>
      <p:sp>
        <p:nvSpPr>
          <p:cNvPr id="21" name="Text 16"/>
          <p:cNvSpPr/>
          <p:nvPr/>
        </p:nvSpPr>
        <p:spPr>
          <a:xfrm>
            <a:off x="5314593" y="2584847"/>
            <a:ext cx="1515666" cy="189428"/>
          </a:xfrm>
          <a:prstGeom prst="rect">
            <a:avLst/>
          </a:prstGeom>
          <a:noFill/>
          <a:ln/>
        </p:spPr>
        <p:txBody>
          <a:bodyPr wrap="none" lIns="0" tIns="0" rIns="0" bIns="0" rtlCol="0" anchor="t"/>
          <a:lstStyle/>
          <a:p>
            <a:pPr marL="0" indent="0" algn="r">
              <a:lnSpc>
                <a:spcPts val="1450"/>
              </a:lnSpc>
              <a:buNone/>
            </a:pPr>
            <a:r>
              <a:rPr lang="en-US" sz="1150" b="1" dirty="0">
                <a:solidFill>
                  <a:srgbClr val="DAD1E6"/>
                </a:solidFill>
                <a:latin typeface="Calibri" panose="020F0502020204030204" pitchFamily="34" charset="0"/>
                <a:ea typeface="Calibri" panose="020F0502020204030204" pitchFamily="34" charset="0"/>
                <a:cs typeface="Calibri" panose="020F0502020204030204" pitchFamily="34" charset="0"/>
              </a:rPr>
              <a:t>2교시 (11:40~12:30)</a:t>
            </a:r>
            <a:endParaRPr lang="en-US" sz="1150" dirty="0"/>
          </a:p>
        </p:txBody>
      </p:sp>
      <p:sp>
        <p:nvSpPr>
          <p:cNvPr id="22" name="Text 17"/>
          <p:cNvSpPr/>
          <p:nvPr/>
        </p:nvSpPr>
        <p:spPr>
          <a:xfrm>
            <a:off x="867370" y="2821543"/>
            <a:ext cx="5962888" cy="159901"/>
          </a:xfrm>
          <a:prstGeom prst="rect">
            <a:avLst/>
          </a:prstGeom>
          <a:noFill/>
          <a:ln/>
        </p:spPr>
        <p:txBody>
          <a:bodyPr wrap="none" lIns="0" tIns="0" rIns="0" bIns="0" rtlCol="0" anchor="t"/>
          <a:lstStyle/>
          <a:p>
            <a:pPr marL="0" indent="0" algn="r">
              <a:lnSpc>
                <a:spcPts val="1250"/>
              </a:lnSpc>
              <a:buNone/>
            </a:pPr>
            <a:r>
              <a:rPr lang="en-US" sz="950" dirty="0">
                <a:solidFill>
                  <a:srgbClr val="DAD1E6"/>
                </a:solidFill>
                <a:latin typeface="Calibri" panose="020F0502020204030204" pitchFamily="34" charset="0"/>
                <a:ea typeface="Calibri" panose="020F0502020204030204" pitchFamily="34" charset="0"/>
                <a:cs typeface="Calibri" panose="020F0502020204030204" pitchFamily="34" charset="0"/>
              </a:rPr>
              <a:t>세션 1 – 업무 문제 정의 및 AI 역할 설계</a:t>
            </a:r>
            <a:endParaRPr lang="en-US" sz="950" dirty="0"/>
          </a:p>
        </p:txBody>
      </p:sp>
      <p:sp>
        <p:nvSpPr>
          <p:cNvPr id="23" name="Shape 18"/>
          <p:cNvSpPr/>
          <p:nvPr/>
        </p:nvSpPr>
        <p:spPr>
          <a:xfrm>
            <a:off x="7299960" y="3504843"/>
            <a:ext cx="363736" cy="15240"/>
          </a:xfrm>
          <a:prstGeom prst="roundRect">
            <a:avLst>
              <a:gd name="adj" fmla="val 119351"/>
            </a:avLst>
          </a:prstGeom>
          <a:solidFill>
            <a:srgbClr val="5C4E69"/>
          </a:solidFill>
          <a:ln/>
        </p:spPr>
        <p:txBody>
          <a:bodyPr/>
          <a:lstStyle/>
          <a:p>
            <a:endParaRPr lang="ko-KR" altLang="en-US"/>
          </a:p>
        </p:txBody>
      </p:sp>
      <p:pic>
        <p:nvPicPr>
          <p:cNvPr id="24" name="Image 3" descr="preencoded.png"/>
          <p:cNvPicPr>
            <a:picLocks noChangeAspect="1"/>
          </p:cNvPicPr>
          <p:nvPr/>
        </p:nvPicPr>
        <p:blipFill>
          <a:blip r:embed="rId3"/>
          <a:stretch>
            <a:fillRect/>
          </a:stretch>
        </p:blipFill>
        <p:spPr>
          <a:xfrm>
            <a:off x="7269778" y="3467040"/>
            <a:ext cx="90845" cy="90845"/>
          </a:xfrm>
          <a:prstGeom prst="rect">
            <a:avLst/>
          </a:prstGeom>
        </p:spPr>
      </p:pic>
      <p:sp>
        <p:nvSpPr>
          <p:cNvPr id="25" name="Shape 19"/>
          <p:cNvSpPr/>
          <p:nvPr/>
        </p:nvSpPr>
        <p:spPr>
          <a:xfrm>
            <a:off x="7678936" y="3027521"/>
            <a:ext cx="6205299" cy="970002"/>
          </a:xfrm>
          <a:prstGeom prst="roundRect">
            <a:avLst>
              <a:gd name="adj" fmla="val 1875"/>
            </a:avLst>
          </a:prstGeom>
          <a:solidFill>
            <a:srgbClr val="433550"/>
          </a:solidFill>
          <a:ln/>
        </p:spPr>
        <p:txBody>
          <a:bodyPr/>
          <a:lstStyle/>
          <a:p>
            <a:endParaRPr lang="ko-KR" altLang="en-US"/>
          </a:p>
        </p:txBody>
      </p:sp>
      <p:sp>
        <p:nvSpPr>
          <p:cNvPr id="26" name="Text 20"/>
          <p:cNvSpPr/>
          <p:nvPr/>
        </p:nvSpPr>
        <p:spPr>
          <a:xfrm>
            <a:off x="7800142" y="3148727"/>
            <a:ext cx="1515666" cy="189428"/>
          </a:xfrm>
          <a:prstGeom prst="rect">
            <a:avLst/>
          </a:prstGeom>
          <a:noFill/>
          <a:ln/>
        </p:spPr>
        <p:txBody>
          <a:bodyPr wrap="none" lIns="0" tIns="0" rIns="0" bIns="0" rtlCol="0" anchor="t"/>
          <a:lstStyle/>
          <a:p>
            <a:pPr marL="0" indent="0" algn="l">
              <a:lnSpc>
                <a:spcPts val="1450"/>
              </a:lnSpc>
              <a:buNone/>
            </a:pPr>
            <a:r>
              <a:rPr lang="en-US" sz="1150" b="1" dirty="0">
                <a:solidFill>
                  <a:srgbClr val="DAD1E6"/>
                </a:solidFill>
                <a:latin typeface="Calibri" panose="020F0502020204030204" pitchFamily="34" charset="0"/>
                <a:ea typeface="Calibri" panose="020F0502020204030204" pitchFamily="34" charset="0"/>
                <a:cs typeface="Calibri" panose="020F0502020204030204" pitchFamily="34" charset="0"/>
              </a:rPr>
              <a:t>점심 (12:30~13:30)</a:t>
            </a:r>
            <a:endParaRPr lang="en-US" sz="1150" dirty="0"/>
          </a:p>
        </p:txBody>
      </p:sp>
      <p:sp>
        <p:nvSpPr>
          <p:cNvPr id="27" name="Text 21"/>
          <p:cNvSpPr/>
          <p:nvPr/>
        </p:nvSpPr>
        <p:spPr>
          <a:xfrm>
            <a:off x="7800142" y="3385423"/>
            <a:ext cx="5962888" cy="159901"/>
          </a:xfrm>
          <a:prstGeom prst="rect">
            <a:avLst/>
          </a:prstGeom>
          <a:noFill/>
          <a:ln/>
        </p:spPr>
        <p:txBody>
          <a:bodyPr wrap="none" lIns="0" tIns="0" rIns="0" bIns="0" rtlCol="0" anchor="t"/>
          <a:lstStyle/>
          <a:p>
            <a:pPr marL="0" indent="0" algn="l">
              <a:lnSpc>
                <a:spcPts val="1250"/>
              </a:lnSpc>
              <a:buNone/>
            </a:pPr>
            <a:r>
              <a:rPr lang="en-US" sz="950" dirty="0">
                <a:solidFill>
                  <a:srgbClr val="DAD1E6"/>
                </a:solidFill>
                <a:latin typeface="Calibri" panose="020F0502020204030204" pitchFamily="34" charset="0"/>
                <a:ea typeface="Calibri" panose="020F0502020204030204" pitchFamily="34" charset="0"/>
                <a:cs typeface="Calibri" panose="020F0502020204030204" pitchFamily="34" charset="0"/>
              </a:rPr>
              <a:t>간단한 샌드위치와 음료 제공</a:t>
            </a:r>
            <a:endParaRPr lang="en-US" sz="950" dirty="0"/>
          </a:p>
        </p:txBody>
      </p:sp>
      <p:sp>
        <p:nvSpPr>
          <p:cNvPr id="28" name="Shape 22"/>
          <p:cNvSpPr/>
          <p:nvPr/>
        </p:nvSpPr>
        <p:spPr>
          <a:xfrm>
            <a:off x="6966704" y="4068723"/>
            <a:ext cx="363736" cy="15240"/>
          </a:xfrm>
          <a:prstGeom prst="roundRect">
            <a:avLst>
              <a:gd name="adj" fmla="val 119351"/>
            </a:avLst>
          </a:prstGeom>
          <a:solidFill>
            <a:srgbClr val="5C4E69"/>
          </a:solidFill>
          <a:ln/>
        </p:spPr>
        <p:txBody>
          <a:bodyPr/>
          <a:lstStyle/>
          <a:p>
            <a:endParaRPr lang="ko-KR" altLang="en-US"/>
          </a:p>
        </p:txBody>
      </p:sp>
      <p:pic>
        <p:nvPicPr>
          <p:cNvPr id="29" name="Image 4" descr="preencoded.png"/>
          <p:cNvPicPr>
            <a:picLocks noChangeAspect="1"/>
          </p:cNvPicPr>
          <p:nvPr/>
        </p:nvPicPr>
        <p:blipFill>
          <a:blip r:embed="rId3"/>
          <a:stretch>
            <a:fillRect/>
          </a:stretch>
        </p:blipFill>
        <p:spPr>
          <a:xfrm>
            <a:off x="7269778" y="4030920"/>
            <a:ext cx="90845" cy="90845"/>
          </a:xfrm>
          <a:prstGeom prst="rect">
            <a:avLst/>
          </a:prstGeom>
        </p:spPr>
      </p:pic>
      <p:sp>
        <p:nvSpPr>
          <p:cNvPr id="30" name="Shape 23"/>
          <p:cNvSpPr/>
          <p:nvPr/>
        </p:nvSpPr>
        <p:spPr>
          <a:xfrm>
            <a:off x="746165" y="3591401"/>
            <a:ext cx="6205299" cy="970002"/>
          </a:xfrm>
          <a:prstGeom prst="roundRect">
            <a:avLst>
              <a:gd name="adj" fmla="val 1875"/>
            </a:avLst>
          </a:prstGeom>
          <a:solidFill>
            <a:srgbClr val="433550"/>
          </a:solidFill>
          <a:ln/>
        </p:spPr>
        <p:txBody>
          <a:bodyPr/>
          <a:lstStyle/>
          <a:p>
            <a:endParaRPr lang="ko-KR" altLang="en-US"/>
          </a:p>
        </p:txBody>
      </p:sp>
      <p:sp>
        <p:nvSpPr>
          <p:cNvPr id="31" name="Text 24"/>
          <p:cNvSpPr/>
          <p:nvPr/>
        </p:nvSpPr>
        <p:spPr>
          <a:xfrm>
            <a:off x="5314593" y="3712607"/>
            <a:ext cx="1515666" cy="189428"/>
          </a:xfrm>
          <a:prstGeom prst="rect">
            <a:avLst/>
          </a:prstGeom>
          <a:noFill/>
          <a:ln/>
        </p:spPr>
        <p:txBody>
          <a:bodyPr wrap="none" lIns="0" tIns="0" rIns="0" bIns="0" rtlCol="0" anchor="t"/>
          <a:lstStyle/>
          <a:p>
            <a:pPr marL="0" indent="0" algn="r">
              <a:lnSpc>
                <a:spcPts val="1450"/>
              </a:lnSpc>
              <a:buNone/>
            </a:pPr>
            <a:r>
              <a:rPr lang="en-US" sz="1150" b="1" dirty="0">
                <a:solidFill>
                  <a:srgbClr val="DAD1E6"/>
                </a:solidFill>
                <a:latin typeface="Calibri" panose="020F0502020204030204" pitchFamily="34" charset="0"/>
                <a:ea typeface="Calibri" panose="020F0502020204030204" pitchFamily="34" charset="0"/>
                <a:cs typeface="Calibri" panose="020F0502020204030204" pitchFamily="34" charset="0"/>
              </a:rPr>
              <a:t>3교시 (13:30~14:30)</a:t>
            </a:r>
            <a:endParaRPr lang="en-US" sz="1150" dirty="0"/>
          </a:p>
        </p:txBody>
      </p:sp>
      <p:sp>
        <p:nvSpPr>
          <p:cNvPr id="32" name="Text 25"/>
          <p:cNvSpPr/>
          <p:nvPr/>
        </p:nvSpPr>
        <p:spPr>
          <a:xfrm>
            <a:off x="867370" y="3949303"/>
            <a:ext cx="5962888" cy="159901"/>
          </a:xfrm>
          <a:prstGeom prst="rect">
            <a:avLst/>
          </a:prstGeom>
          <a:noFill/>
          <a:ln/>
        </p:spPr>
        <p:txBody>
          <a:bodyPr wrap="none" lIns="0" tIns="0" rIns="0" bIns="0" rtlCol="0" anchor="t"/>
          <a:lstStyle/>
          <a:p>
            <a:pPr marL="0" indent="0" algn="r">
              <a:lnSpc>
                <a:spcPts val="1250"/>
              </a:lnSpc>
              <a:buNone/>
            </a:pPr>
            <a:r>
              <a:rPr lang="en-US" sz="950" dirty="0">
                <a:solidFill>
                  <a:srgbClr val="DAD1E6"/>
                </a:solidFill>
                <a:latin typeface="Calibri" panose="020F0502020204030204" pitchFamily="34" charset="0"/>
                <a:ea typeface="Calibri" panose="020F0502020204030204" pitchFamily="34" charset="0"/>
                <a:cs typeface="Calibri" panose="020F0502020204030204" pitchFamily="34" charset="0"/>
              </a:rPr>
              <a:t>세션 1 – 개인 맞춤 AI 부사수 컨셉 완성</a:t>
            </a:r>
            <a:endParaRPr lang="en-US" sz="950" dirty="0"/>
          </a:p>
        </p:txBody>
      </p:sp>
      <p:sp>
        <p:nvSpPr>
          <p:cNvPr id="33" name="Shape 26"/>
          <p:cNvSpPr/>
          <p:nvPr/>
        </p:nvSpPr>
        <p:spPr>
          <a:xfrm>
            <a:off x="7299960" y="4632603"/>
            <a:ext cx="363736" cy="15240"/>
          </a:xfrm>
          <a:prstGeom prst="roundRect">
            <a:avLst>
              <a:gd name="adj" fmla="val 119351"/>
            </a:avLst>
          </a:prstGeom>
          <a:solidFill>
            <a:srgbClr val="5C4E69"/>
          </a:solidFill>
          <a:ln/>
        </p:spPr>
        <p:txBody>
          <a:bodyPr/>
          <a:lstStyle/>
          <a:p>
            <a:endParaRPr lang="ko-KR" altLang="en-US"/>
          </a:p>
        </p:txBody>
      </p:sp>
      <p:pic>
        <p:nvPicPr>
          <p:cNvPr id="34" name="Image 5" descr="preencoded.png"/>
          <p:cNvPicPr>
            <a:picLocks noChangeAspect="1"/>
          </p:cNvPicPr>
          <p:nvPr/>
        </p:nvPicPr>
        <p:blipFill>
          <a:blip r:embed="rId3"/>
          <a:stretch>
            <a:fillRect/>
          </a:stretch>
        </p:blipFill>
        <p:spPr>
          <a:xfrm>
            <a:off x="7269778" y="4594800"/>
            <a:ext cx="90845" cy="90845"/>
          </a:xfrm>
          <a:prstGeom prst="rect">
            <a:avLst/>
          </a:prstGeom>
        </p:spPr>
      </p:pic>
      <p:sp>
        <p:nvSpPr>
          <p:cNvPr id="35" name="Shape 27"/>
          <p:cNvSpPr/>
          <p:nvPr/>
        </p:nvSpPr>
        <p:spPr>
          <a:xfrm>
            <a:off x="7678936" y="4155281"/>
            <a:ext cx="6205299" cy="970002"/>
          </a:xfrm>
          <a:prstGeom prst="roundRect">
            <a:avLst>
              <a:gd name="adj" fmla="val 1875"/>
            </a:avLst>
          </a:prstGeom>
          <a:solidFill>
            <a:srgbClr val="433550"/>
          </a:solidFill>
          <a:ln/>
        </p:spPr>
        <p:txBody>
          <a:bodyPr/>
          <a:lstStyle/>
          <a:p>
            <a:endParaRPr lang="ko-KR" altLang="en-US"/>
          </a:p>
        </p:txBody>
      </p:sp>
      <p:sp>
        <p:nvSpPr>
          <p:cNvPr id="36" name="Text 28"/>
          <p:cNvSpPr/>
          <p:nvPr/>
        </p:nvSpPr>
        <p:spPr>
          <a:xfrm>
            <a:off x="7800142" y="4276487"/>
            <a:ext cx="1515666" cy="189428"/>
          </a:xfrm>
          <a:prstGeom prst="rect">
            <a:avLst/>
          </a:prstGeom>
          <a:noFill/>
          <a:ln/>
        </p:spPr>
        <p:txBody>
          <a:bodyPr wrap="none" lIns="0" tIns="0" rIns="0" bIns="0" rtlCol="0" anchor="t"/>
          <a:lstStyle/>
          <a:p>
            <a:pPr marL="0" indent="0" algn="l">
              <a:lnSpc>
                <a:spcPts val="1450"/>
              </a:lnSpc>
              <a:buNone/>
            </a:pPr>
            <a:r>
              <a:rPr lang="en-US" sz="1150" b="1" dirty="0">
                <a:solidFill>
                  <a:srgbClr val="DAD1E6"/>
                </a:solidFill>
                <a:latin typeface="Calibri" panose="020F0502020204030204" pitchFamily="34" charset="0"/>
                <a:ea typeface="Calibri" panose="020F0502020204030204" pitchFamily="34" charset="0"/>
                <a:cs typeface="Calibri" panose="020F0502020204030204" pitchFamily="34" charset="0"/>
              </a:rPr>
              <a:t>4교시 (14:30~15:30)</a:t>
            </a:r>
            <a:endParaRPr lang="en-US" sz="1150" dirty="0"/>
          </a:p>
        </p:txBody>
      </p:sp>
      <p:sp>
        <p:nvSpPr>
          <p:cNvPr id="37" name="Text 29"/>
          <p:cNvSpPr/>
          <p:nvPr/>
        </p:nvSpPr>
        <p:spPr>
          <a:xfrm>
            <a:off x="7800142" y="4513183"/>
            <a:ext cx="5962888" cy="159901"/>
          </a:xfrm>
          <a:prstGeom prst="rect">
            <a:avLst/>
          </a:prstGeom>
          <a:noFill/>
          <a:ln/>
        </p:spPr>
        <p:txBody>
          <a:bodyPr wrap="none" lIns="0" tIns="0" rIns="0" bIns="0" rtlCol="0" anchor="t"/>
          <a:lstStyle/>
          <a:p>
            <a:pPr marL="0" indent="0" algn="l">
              <a:lnSpc>
                <a:spcPts val="1250"/>
              </a:lnSpc>
              <a:buNone/>
            </a:pPr>
            <a:r>
              <a:rPr lang="en-US" sz="950" dirty="0">
                <a:solidFill>
                  <a:srgbClr val="DAD1E6"/>
                </a:solidFill>
                <a:latin typeface="Calibri" panose="020F0502020204030204" pitchFamily="34" charset="0"/>
                <a:ea typeface="Calibri" panose="020F0502020204030204" pitchFamily="34" charset="0"/>
                <a:cs typeface="Calibri" panose="020F0502020204030204" pitchFamily="34" charset="0"/>
              </a:rPr>
              <a:t>세션 2 – Copilot Studio &amp; Agent Flow 이해</a:t>
            </a:r>
            <a:endParaRPr lang="en-US" sz="950" dirty="0"/>
          </a:p>
        </p:txBody>
      </p:sp>
      <p:sp>
        <p:nvSpPr>
          <p:cNvPr id="38" name="Shape 30"/>
          <p:cNvSpPr/>
          <p:nvPr/>
        </p:nvSpPr>
        <p:spPr>
          <a:xfrm>
            <a:off x="6966704" y="5196483"/>
            <a:ext cx="363736" cy="15240"/>
          </a:xfrm>
          <a:prstGeom prst="roundRect">
            <a:avLst>
              <a:gd name="adj" fmla="val 119351"/>
            </a:avLst>
          </a:prstGeom>
          <a:solidFill>
            <a:srgbClr val="5C4E69"/>
          </a:solidFill>
          <a:ln/>
        </p:spPr>
        <p:txBody>
          <a:bodyPr/>
          <a:lstStyle/>
          <a:p>
            <a:endParaRPr lang="ko-KR" altLang="en-US"/>
          </a:p>
        </p:txBody>
      </p:sp>
      <p:pic>
        <p:nvPicPr>
          <p:cNvPr id="39" name="Image 6" descr="preencoded.png"/>
          <p:cNvPicPr>
            <a:picLocks noChangeAspect="1"/>
          </p:cNvPicPr>
          <p:nvPr/>
        </p:nvPicPr>
        <p:blipFill>
          <a:blip r:embed="rId3"/>
          <a:stretch>
            <a:fillRect/>
          </a:stretch>
        </p:blipFill>
        <p:spPr>
          <a:xfrm>
            <a:off x="7269778" y="5158680"/>
            <a:ext cx="90845" cy="90845"/>
          </a:xfrm>
          <a:prstGeom prst="rect">
            <a:avLst/>
          </a:prstGeom>
        </p:spPr>
      </p:pic>
      <p:sp>
        <p:nvSpPr>
          <p:cNvPr id="40" name="Shape 31"/>
          <p:cNvSpPr/>
          <p:nvPr/>
        </p:nvSpPr>
        <p:spPr>
          <a:xfrm>
            <a:off x="746165" y="4719161"/>
            <a:ext cx="6205299" cy="970002"/>
          </a:xfrm>
          <a:prstGeom prst="roundRect">
            <a:avLst>
              <a:gd name="adj" fmla="val 1875"/>
            </a:avLst>
          </a:prstGeom>
          <a:solidFill>
            <a:srgbClr val="433550"/>
          </a:solidFill>
          <a:ln/>
        </p:spPr>
        <p:txBody>
          <a:bodyPr/>
          <a:lstStyle/>
          <a:p>
            <a:endParaRPr lang="ko-KR" altLang="en-US"/>
          </a:p>
        </p:txBody>
      </p:sp>
      <p:sp>
        <p:nvSpPr>
          <p:cNvPr id="41" name="Text 32"/>
          <p:cNvSpPr/>
          <p:nvPr/>
        </p:nvSpPr>
        <p:spPr>
          <a:xfrm>
            <a:off x="5314593" y="4840367"/>
            <a:ext cx="1515666" cy="189428"/>
          </a:xfrm>
          <a:prstGeom prst="rect">
            <a:avLst/>
          </a:prstGeom>
          <a:noFill/>
          <a:ln/>
        </p:spPr>
        <p:txBody>
          <a:bodyPr wrap="none" lIns="0" tIns="0" rIns="0" bIns="0" rtlCol="0" anchor="t"/>
          <a:lstStyle/>
          <a:p>
            <a:pPr marL="0" indent="0" algn="r">
              <a:lnSpc>
                <a:spcPts val="1450"/>
              </a:lnSpc>
              <a:buNone/>
            </a:pPr>
            <a:r>
              <a:rPr lang="en-US" sz="1150" b="1" dirty="0">
                <a:solidFill>
                  <a:srgbClr val="DAD1E6"/>
                </a:solidFill>
                <a:latin typeface="Calibri" panose="020F0502020204030204" pitchFamily="34" charset="0"/>
                <a:ea typeface="Calibri" panose="020F0502020204030204" pitchFamily="34" charset="0"/>
                <a:cs typeface="Calibri" panose="020F0502020204030204" pitchFamily="34" charset="0"/>
              </a:rPr>
              <a:t>5교시 (15:30~16:30)</a:t>
            </a:r>
            <a:endParaRPr lang="en-US" sz="1150" dirty="0"/>
          </a:p>
        </p:txBody>
      </p:sp>
      <p:sp>
        <p:nvSpPr>
          <p:cNvPr id="42" name="Text 33"/>
          <p:cNvSpPr/>
          <p:nvPr/>
        </p:nvSpPr>
        <p:spPr>
          <a:xfrm>
            <a:off x="867370" y="5077063"/>
            <a:ext cx="5962888" cy="159901"/>
          </a:xfrm>
          <a:prstGeom prst="rect">
            <a:avLst/>
          </a:prstGeom>
          <a:noFill/>
          <a:ln/>
        </p:spPr>
        <p:txBody>
          <a:bodyPr wrap="none" lIns="0" tIns="0" rIns="0" bIns="0" rtlCol="0" anchor="t"/>
          <a:lstStyle/>
          <a:p>
            <a:pPr marL="0" indent="0" algn="r">
              <a:lnSpc>
                <a:spcPts val="1250"/>
              </a:lnSpc>
              <a:buNone/>
            </a:pPr>
            <a:r>
              <a:rPr lang="en-US" sz="950" dirty="0">
                <a:solidFill>
                  <a:srgbClr val="DAD1E6"/>
                </a:solidFill>
                <a:latin typeface="Calibri" panose="020F0502020204030204" pitchFamily="34" charset="0"/>
                <a:ea typeface="Calibri" panose="020F0502020204030204" pitchFamily="34" charset="0"/>
                <a:cs typeface="Calibri" panose="020F0502020204030204" pitchFamily="34" charset="0"/>
              </a:rPr>
              <a:t>세션 2 – Agent Flow로 일하는 AI 만들기 실습</a:t>
            </a:r>
            <a:endParaRPr lang="en-US" sz="950" dirty="0"/>
          </a:p>
        </p:txBody>
      </p:sp>
      <p:sp>
        <p:nvSpPr>
          <p:cNvPr id="43" name="Shape 34"/>
          <p:cNvSpPr/>
          <p:nvPr/>
        </p:nvSpPr>
        <p:spPr>
          <a:xfrm>
            <a:off x="7299960" y="5760363"/>
            <a:ext cx="363736" cy="15240"/>
          </a:xfrm>
          <a:prstGeom prst="roundRect">
            <a:avLst>
              <a:gd name="adj" fmla="val 119351"/>
            </a:avLst>
          </a:prstGeom>
          <a:solidFill>
            <a:srgbClr val="5C4E69"/>
          </a:solidFill>
          <a:ln/>
        </p:spPr>
        <p:txBody>
          <a:bodyPr/>
          <a:lstStyle/>
          <a:p>
            <a:endParaRPr lang="ko-KR" altLang="en-US"/>
          </a:p>
        </p:txBody>
      </p:sp>
      <p:pic>
        <p:nvPicPr>
          <p:cNvPr id="44" name="Image 7" descr="preencoded.png"/>
          <p:cNvPicPr>
            <a:picLocks noChangeAspect="1"/>
          </p:cNvPicPr>
          <p:nvPr/>
        </p:nvPicPr>
        <p:blipFill>
          <a:blip r:embed="rId3"/>
          <a:stretch>
            <a:fillRect/>
          </a:stretch>
        </p:blipFill>
        <p:spPr>
          <a:xfrm>
            <a:off x="7269778" y="5722560"/>
            <a:ext cx="90845" cy="90845"/>
          </a:xfrm>
          <a:prstGeom prst="rect">
            <a:avLst/>
          </a:prstGeom>
        </p:spPr>
      </p:pic>
      <p:sp>
        <p:nvSpPr>
          <p:cNvPr id="45" name="Shape 35"/>
          <p:cNvSpPr/>
          <p:nvPr/>
        </p:nvSpPr>
        <p:spPr>
          <a:xfrm>
            <a:off x="7678936" y="5283041"/>
            <a:ext cx="6205299" cy="970002"/>
          </a:xfrm>
          <a:prstGeom prst="roundRect">
            <a:avLst>
              <a:gd name="adj" fmla="val 1875"/>
            </a:avLst>
          </a:prstGeom>
          <a:solidFill>
            <a:srgbClr val="433550"/>
          </a:solidFill>
          <a:ln/>
        </p:spPr>
        <p:txBody>
          <a:bodyPr/>
          <a:lstStyle/>
          <a:p>
            <a:endParaRPr lang="ko-KR" altLang="en-US"/>
          </a:p>
        </p:txBody>
      </p:sp>
      <p:sp>
        <p:nvSpPr>
          <p:cNvPr id="46" name="Text 36"/>
          <p:cNvSpPr/>
          <p:nvPr/>
        </p:nvSpPr>
        <p:spPr>
          <a:xfrm>
            <a:off x="7800142" y="5404247"/>
            <a:ext cx="1515666" cy="189428"/>
          </a:xfrm>
          <a:prstGeom prst="rect">
            <a:avLst/>
          </a:prstGeom>
          <a:noFill/>
          <a:ln/>
        </p:spPr>
        <p:txBody>
          <a:bodyPr wrap="none" lIns="0" tIns="0" rIns="0" bIns="0" rtlCol="0" anchor="t"/>
          <a:lstStyle/>
          <a:p>
            <a:pPr marL="0" indent="0" algn="l">
              <a:lnSpc>
                <a:spcPts val="1450"/>
              </a:lnSpc>
              <a:buNone/>
            </a:pPr>
            <a:r>
              <a:rPr lang="en-US" sz="1150" b="1" dirty="0">
                <a:solidFill>
                  <a:srgbClr val="DAD1E6"/>
                </a:solidFill>
                <a:latin typeface="Calibri" panose="020F0502020204030204" pitchFamily="34" charset="0"/>
                <a:ea typeface="Calibri" panose="020F0502020204030204" pitchFamily="34" charset="0"/>
                <a:cs typeface="Calibri" panose="020F0502020204030204" pitchFamily="34" charset="0"/>
              </a:rPr>
              <a:t>6교시 (16:30~17:30)</a:t>
            </a:r>
            <a:endParaRPr lang="en-US" sz="1150" dirty="0"/>
          </a:p>
        </p:txBody>
      </p:sp>
      <p:sp>
        <p:nvSpPr>
          <p:cNvPr id="47" name="Text 37"/>
          <p:cNvSpPr/>
          <p:nvPr/>
        </p:nvSpPr>
        <p:spPr>
          <a:xfrm>
            <a:off x="7800142" y="5640943"/>
            <a:ext cx="5962888" cy="159901"/>
          </a:xfrm>
          <a:prstGeom prst="rect">
            <a:avLst/>
          </a:prstGeom>
          <a:noFill/>
          <a:ln/>
        </p:spPr>
        <p:txBody>
          <a:bodyPr wrap="none" lIns="0" tIns="0" rIns="0" bIns="0" rtlCol="0" anchor="t"/>
          <a:lstStyle/>
          <a:p>
            <a:pPr marL="0" indent="0" algn="l">
              <a:lnSpc>
                <a:spcPts val="1250"/>
              </a:lnSpc>
              <a:buNone/>
            </a:pPr>
            <a:r>
              <a:rPr lang="en-US" sz="950" dirty="0">
                <a:solidFill>
                  <a:srgbClr val="DAD1E6"/>
                </a:solidFill>
                <a:latin typeface="Calibri" panose="020F0502020204030204" pitchFamily="34" charset="0"/>
                <a:ea typeface="Calibri" panose="020F0502020204030204" pitchFamily="34" charset="0"/>
                <a:cs typeface="Calibri" panose="020F0502020204030204" pitchFamily="34" charset="0"/>
              </a:rPr>
              <a:t>세션 2 – 업무 자동화 시나리오 완성 및 확장 아이디어</a:t>
            </a:r>
            <a:endParaRPr lang="en-US" sz="950" dirty="0"/>
          </a:p>
        </p:txBody>
      </p:sp>
      <p:sp>
        <p:nvSpPr>
          <p:cNvPr id="48" name="Shape 38"/>
          <p:cNvSpPr/>
          <p:nvPr/>
        </p:nvSpPr>
        <p:spPr>
          <a:xfrm>
            <a:off x="6966704" y="6324243"/>
            <a:ext cx="363736" cy="15240"/>
          </a:xfrm>
          <a:prstGeom prst="roundRect">
            <a:avLst>
              <a:gd name="adj" fmla="val 119351"/>
            </a:avLst>
          </a:prstGeom>
          <a:solidFill>
            <a:srgbClr val="5C4E69"/>
          </a:solidFill>
          <a:ln/>
        </p:spPr>
        <p:txBody>
          <a:bodyPr/>
          <a:lstStyle/>
          <a:p>
            <a:endParaRPr lang="ko-KR" altLang="en-US"/>
          </a:p>
        </p:txBody>
      </p:sp>
      <p:pic>
        <p:nvPicPr>
          <p:cNvPr id="49" name="Image 8" descr="preencoded.png"/>
          <p:cNvPicPr>
            <a:picLocks noChangeAspect="1"/>
          </p:cNvPicPr>
          <p:nvPr/>
        </p:nvPicPr>
        <p:blipFill>
          <a:blip r:embed="rId3"/>
          <a:stretch>
            <a:fillRect/>
          </a:stretch>
        </p:blipFill>
        <p:spPr>
          <a:xfrm>
            <a:off x="7269778" y="6286440"/>
            <a:ext cx="90845" cy="90845"/>
          </a:xfrm>
          <a:prstGeom prst="rect">
            <a:avLst/>
          </a:prstGeom>
        </p:spPr>
      </p:pic>
      <p:sp>
        <p:nvSpPr>
          <p:cNvPr id="50" name="Shape 39"/>
          <p:cNvSpPr/>
          <p:nvPr/>
        </p:nvSpPr>
        <p:spPr>
          <a:xfrm>
            <a:off x="746165" y="5846921"/>
            <a:ext cx="6205299" cy="970002"/>
          </a:xfrm>
          <a:prstGeom prst="roundRect">
            <a:avLst>
              <a:gd name="adj" fmla="val 1875"/>
            </a:avLst>
          </a:prstGeom>
          <a:solidFill>
            <a:srgbClr val="433550"/>
          </a:solidFill>
          <a:ln/>
        </p:spPr>
        <p:txBody>
          <a:bodyPr/>
          <a:lstStyle/>
          <a:p>
            <a:endParaRPr lang="ko-KR" altLang="en-US"/>
          </a:p>
        </p:txBody>
      </p:sp>
      <p:sp>
        <p:nvSpPr>
          <p:cNvPr id="51" name="Text 40"/>
          <p:cNvSpPr/>
          <p:nvPr/>
        </p:nvSpPr>
        <p:spPr>
          <a:xfrm>
            <a:off x="5314593" y="5968127"/>
            <a:ext cx="1515666" cy="189428"/>
          </a:xfrm>
          <a:prstGeom prst="rect">
            <a:avLst/>
          </a:prstGeom>
          <a:noFill/>
          <a:ln/>
        </p:spPr>
        <p:txBody>
          <a:bodyPr wrap="none" lIns="0" tIns="0" rIns="0" bIns="0" rtlCol="0" anchor="t"/>
          <a:lstStyle/>
          <a:p>
            <a:pPr marL="0" indent="0" algn="r">
              <a:lnSpc>
                <a:spcPts val="1450"/>
              </a:lnSpc>
              <a:buNone/>
            </a:pPr>
            <a:r>
              <a:rPr lang="en-US" sz="1150" b="1" dirty="0">
                <a:solidFill>
                  <a:srgbClr val="DAD1E6"/>
                </a:solidFill>
                <a:latin typeface="Calibri" panose="020F0502020204030204" pitchFamily="34" charset="0"/>
                <a:ea typeface="Calibri" panose="020F0502020204030204" pitchFamily="34" charset="0"/>
                <a:cs typeface="Calibri" panose="020F0502020204030204" pitchFamily="34" charset="0"/>
              </a:rPr>
              <a:t>7교시 (17:30~18:00)</a:t>
            </a:r>
            <a:endParaRPr lang="en-US" sz="1150" dirty="0"/>
          </a:p>
        </p:txBody>
      </p:sp>
      <p:sp>
        <p:nvSpPr>
          <p:cNvPr id="52" name="Text 41"/>
          <p:cNvSpPr/>
          <p:nvPr/>
        </p:nvSpPr>
        <p:spPr>
          <a:xfrm>
            <a:off x="867370" y="6204823"/>
            <a:ext cx="5962888" cy="159901"/>
          </a:xfrm>
          <a:prstGeom prst="rect">
            <a:avLst/>
          </a:prstGeom>
          <a:noFill/>
          <a:ln/>
        </p:spPr>
        <p:txBody>
          <a:bodyPr wrap="none" lIns="0" tIns="0" rIns="0" bIns="0" rtlCol="0" anchor="t"/>
          <a:lstStyle/>
          <a:p>
            <a:pPr marL="0" indent="0" algn="r">
              <a:lnSpc>
                <a:spcPts val="1250"/>
              </a:lnSpc>
              <a:buNone/>
            </a:pPr>
            <a:r>
              <a:rPr lang="en-US" sz="950" dirty="0">
                <a:solidFill>
                  <a:srgbClr val="DAD1E6"/>
                </a:solidFill>
                <a:latin typeface="Calibri" panose="020F0502020204030204" pitchFamily="34" charset="0"/>
                <a:ea typeface="Calibri" panose="020F0502020204030204" pitchFamily="34" charset="0"/>
                <a:cs typeface="Calibri" panose="020F0502020204030204" pitchFamily="34" charset="0"/>
              </a:rPr>
              <a:t>각 트랙 마무리</a:t>
            </a:r>
            <a:endParaRPr lang="en-US" sz="950" dirty="0"/>
          </a:p>
        </p:txBody>
      </p:sp>
      <p:sp>
        <p:nvSpPr>
          <p:cNvPr id="53" name="Text 42"/>
          <p:cNvSpPr/>
          <p:nvPr/>
        </p:nvSpPr>
        <p:spPr>
          <a:xfrm>
            <a:off x="746165" y="6935272"/>
            <a:ext cx="1818799" cy="227409"/>
          </a:xfrm>
          <a:prstGeom prst="rect">
            <a:avLst/>
          </a:prstGeom>
          <a:noFill/>
          <a:ln/>
        </p:spPr>
        <p:txBody>
          <a:bodyPr wrap="none" lIns="0" tIns="0" rIns="0" bIns="0" rtlCol="0" anchor="t"/>
          <a:lstStyle/>
          <a:p>
            <a:pPr marL="0" indent="0" algn="l">
              <a:lnSpc>
                <a:spcPts val="1750"/>
              </a:lnSpc>
              <a:buNone/>
            </a:pPr>
            <a:r>
              <a:rPr lang="en-US" sz="1400" b="1" dirty="0">
                <a:solidFill>
                  <a:srgbClr val="F94CAF"/>
                </a:solidFill>
                <a:latin typeface="Calibri" panose="020F0502020204030204" pitchFamily="34" charset="0"/>
                <a:ea typeface="Calibri" panose="020F0502020204030204" pitchFamily="34" charset="0"/>
                <a:cs typeface="Calibri" panose="020F0502020204030204" pitchFamily="34" charset="0"/>
              </a:rPr>
              <a:t>A트랙 참가자 준비물</a:t>
            </a:r>
            <a:endParaRPr lang="en-US" sz="1400" dirty="0"/>
          </a:p>
        </p:txBody>
      </p:sp>
      <p:sp>
        <p:nvSpPr>
          <p:cNvPr id="54" name="Shape 43"/>
          <p:cNvSpPr/>
          <p:nvPr/>
        </p:nvSpPr>
        <p:spPr>
          <a:xfrm>
            <a:off x="746165" y="7280910"/>
            <a:ext cx="272772" cy="272772"/>
          </a:xfrm>
          <a:prstGeom prst="roundRect">
            <a:avLst>
              <a:gd name="adj" fmla="val 6668"/>
            </a:avLst>
          </a:prstGeom>
          <a:solidFill>
            <a:srgbClr val="433550"/>
          </a:solidFill>
          <a:ln/>
        </p:spPr>
        <p:txBody>
          <a:bodyPr/>
          <a:lstStyle/>
          <a:p>
            <a:endParaRPr lang="ko-KR" altLang="en-US"/>
          </a:p>
        </p:txBody>
      </p:sp>
      <p:sp>
        <p:nvSpPr>
          <p:cNvPr id="55" name="Text 44"/>
          <p:cNvSpPr/>
          <p:nvPr/>
        </p:nvSpPr>
        <p:spPr>
          <a:xfrm>
            <a:off x="1097756" y="7322582"/>
            <a:ext cx="1515666" cy="189428"/>
          </a:xfrm>
          <a:prstGeom prst="rect">
            <a:avLst/>
          </a:prstGeom>
          <a:noFill/>
          <a:ln/>
        </p:spPr>
        <p:txBody>
          <a:bodyPr wrap="none" lIns="0" tIns="0" rIns="0" bIns="0" rtlCol="0" anchor="t"/>
          <a:lstStyle/>
          <a:p>
            <a:pPr marL="0" indent="0" algn="l">
              <a:lnSpc>
                <a:spcPts val="1450"/>
              </a:lnSpc>
              <a:buNone/>
            </a:pPr>
            <a:r>
              <a:rPr lang="en-US" sz="1150" b="1" dirty="0">
                <a:solidFill>
                  <a:srgbClr val="DAD1E6"/>
                </a:solidFill>
                <a:latin typeface="Calibri" panose="020F0502020204030204" pitchFamily="34" charset="0"/>
                <a:ea typeface="Calibri" panose="020F0502020204030204" pitchFamily="34" charset="0"/>
                <a:cs typeface="Calibri" panose="020F0502020204030204" pitchFamily="34" charset="0"/>
              </a:rPr>
              <a:t>개인 노트북 필수 지참</a:t>
            </a:r>
            <a:endParaRPr lang="en-US" sz="1150" dirty="0"/>
          </a:p>
        </p:txBody>
      </p:sp>
      <p:sp>
        <p:nvSpPr>
          <p:cNvPr id="56" name="Text 45"/>
          <p:cNvSpPr/>
          <p:nvPr/>
        </p:nvSpPr>
        <p:spPr>
          <a:xfrm>
            <a:off x="1097756" y="7559278"/>
            <a:ext cx="6168152" cy="159901"/>
          </a:xfrm>
          <a:prstGeom prst="rect">
            <a:avLst/>
          </a:prstGeom>
          <a:noFill/>
          <a:ln/>
        </p:spPr>
        <p:txBody>
          <a:bodyPr wrap="none" lIns="0" tIns="0" rIns="0" bIns="0" rtlCol="0" anchor="t"/>
          <a:lstStyle/>
          <a:p>
            <a:pPr marL="0" indent="0" algn="l">
              <a:lnSpc>
                <a:spcPts val="1250"/>
              </a:lnSpc>
              <a:buNone/>
            </a:pPr>
            <a:r>
              <a:rPr lang="en-US" sz="950" dirty="0">
                <a:solidFill>
                  <a:srgbClr val="DAD1E6"/>
                </a:solidFill>
                <a:latin typeface="Calibri" panose="020F0502020204030204" pitchFamily="34" charset="0"/>
                <a:ea typeface="Calibri" panose="020F0502020204030204" pitchFamily="34" charset="0"/>
                <a:cs typeface="Calibri" panose="020F0502020204030204" pitchFamily="34" charset="0"/>
              </a:rPr>
              <a:t>태블릿 PC는 권장하지 않습니다. 실습을 위해 반드시 개인 노트북을 준비해주세요.</a:t>
            </a:r>
            <a:endParaRPr lang="en-US" sz="950" dirty="0"/>
          </a:p>
        </p:txBody>
      </p:sp>
      <p:sp>
        <p:nvSpPr>
          <p:cNvPr id="57" name="Shape 46"/>
          <p:cNvSpPr/>
          <p:nvPr/>
        </p:nvSpPr>
        <p:spPr>
          <a:xfrm>
            <a:off x="7364373" y="7280910"/>
            <a:ext cx="272772" cy="272772"/>
          </a:xfrm>
          <a:prstGeom prst="roundRect">
            <a:avLst>
              <a:gd name="adj" fmla="val 6668"/>
            </a:avLst>
          </a:prstGeom>
          <a:solidFill>
            <a:srgbClr val="433550"/>
          </a:solidFill>
          <a:ln/>
        </p:spPr>
        <p:txBody>
          <a:bodyPr/>
          <a:lstStyle/>
          <a:p>
            <a:endParaRPr lang="ko-KR" altLang="en-US"/>
          </a:p>
        </p:txBody>
      </p:sp>
      <p:sp>
        <p:nvSpPr>
          <p:cNvPr id="58" name="Text 47"/>
          <p:cNvSpPr/>
          <p:nvPr/>
        </p:nvSpPr>
        <p:spPr>
          <a:xfrm>
            <a:off x="7715964" y="7322582"/>
            <a:ext cx="2011323" cy="189428"/>
          </a:xfrm>
          <a:prstGeom prst="rect">
            <a:avLst/>
          </a:prstGeom>
          <a:noFill/>
          <a:ln/>
        </p:spPr>
        <p:txBody>
          <a:bodyPr wrap="none" lIns="0" tIns="0" rIns="0" bIns="0" rtlCol="0" anchor="t"/>
          <a:lstStyle/>
          <a:p>
            <a:pPr marL="0" indent="0" algn="l">
              <a:lnSpc>
                <a:spcPts val="1450"/>
              </a:lnSpc>
              <a:buNone/>
            </a:pPr>
            <a:r>
              <a:rPr lang="en-US" sz="1150" b="1" dirty="0">
                <a:solidFill>
                  <a:srgbClr val="DAD1E6"/>
                </a:solidFill>
                <a:latin typeface="Calibri" panose="020F0502020204030204" pitchFamily="34" charset="0"/>
                <a:ea typeface="Calibri" panose="020F0502020204030204" pitchFamily="34" charset="0"/>
                <a:cs typeface="Calibri" panose="020F0502020204030204" pitchFamily="34" charset="0"/>
              </a:rPr>
              <a:t>Copilot을 배우고자 하는 의지</a:t>
            </a:r>
            <a:endParaRPr lang="en-US" sz="1150" dirty="0"/>
          </a:p>
        </p:txBody>
      </p:sp>
      <p:sp>
        <p:nvSpPr>
          <p:cNvPr id="59" name="Text 48"/>
          <p:cNvSpPr/>
          <p:nvPr/>
        </p:nvSpPr>
        <p:spPr>
          <a:xfrm>
            <a:off x="7715964" y="7559278"/>
            <a:ext cx="6168271" cy="159901"/>
          </a:xfrm>
          <a:prstGeom prst="rect">
            <a:avLst/>
          </a:prstGeom>
          <a:noFill/>
          <a:ln/>
        </p:spPr>
        <p:txBody>
          <a:bodyPr wrap="none" lIns="0" tIns="0" rIns="0" bIns="0" rtlCol="0" anchor="t"/>
          <a:lstStyle/>
          <a:p>
            <a:pPr marL="0" indent="0" algn="l">
              <a:lnSpc>
                <a:spcPts val="1250"/>
              </a:lnSpc>
              <a:buNone/>
            </a:pPr>
            <a:r>
              <a:rPr lang="en-US" sz="950" dirty="0">
                <a:solidFill>
                  <a:srgbClr val="DAD1E6"/>
                </a:solidFill>
                <a:latin typeface="Calibri" panose="020F0502020204030204" pitchFamily="34" charset="0"/>
                <a:ea typeface="Calibri" panose="020F0502020204030204" pitchFamily="34" charset="0"/>
                <a:cs typeface="Calibri" panose="020F0502020204030204" pitchFamily="34" charset="0"/>
              </a:rPr>
              <a:t>AI를 실무에 적용하고 싶은 열정만 있으면 충분합니다!</a:t>
            </a:r>
            <a:endParaRPr lang="en-US" sz="9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793790" y="731996"/>
            <a:ext cx="668774" cy="373142"/>
          </a:xfrm>
          <a:prstGeom prst="roundRect">
            <a:avLst>
              <a:gd name="adj" fmla="val 6383"/>
            </a:avLst>
          </a:prstGeom>
          <a:solidFill>
            <a:srgbClr val="4A022B"/>
          </a:solidFill>
          <a:ln/>
        </p:spPr>
        <p:txBody>
          <a:bodyPr/>
          <a:lstStyle/>
          <a:p>
            <a:endParaRPr lang="ko-KR" altLang="en-US"/>
          </a:p>
        </p:txBody>
      </p:sp>
      <p:sp>
        <p:nvSpPr>
          <p:cNvPr id="3" name="Text 1"/>
          <p:cNvSpPr/>
          <p:nvPr/>
        </p:nvSpPr>
        <p:spPr>
          <a:xfrm>
            <a:off x="912852" y="791527"/>
            <a:ext cx="430649" cy="254079"/>
          </a:xfrm>
          <a:prstGeom prst="rect">
            <a:avLst/>
          </a:prstGeom>
          <a:noFill/>
          <a:ln/>
        </p:spPr>
        <p:txBody>
          <a:bodyPr wrap="none" lIns="0" tIns="0" rIns="0" bIns="0" rtlCol="0" anchor="t"/>
          <a:lstStyle/>
          <a:p>
            <a:pPr marL="0" indent="0" algn="l">
              <a:lnSpc>
                <a:spcPts val="2000"/>
              </a:lnSpc>
              <a:buNone/>
            </a:pPr>
            <a:r>
              <a:rPr lang="en-US" sz="1250" dirty="0">
                <a:solidFill>
                  <a:srgbClr val="DAD1E6"/>
                </a:solidFill>
                <a:latin typeface="Calibri" panose="020F0502020204030204" pitchFamily="34" charset="0"/>
                <a:ea typeface="Calibri" panose="020F0502020204030204" pitchFamily="34" charset="0"/>
                <a:cs typeface="Calibri" panose="020F0502020204030204" pitchFamily="34" charset="0"/>
              </a:rPr>
              <a:t>B 트랙</a:t>
            </a:r>
            <a:endParaRPr lang="en-US" sz="1250" dirty="0"/>
          </a:p>
        </p:txBody>
      </p:sp>
      <p:sp>
        <p:nvSpPr>
          <p:cNvPr id="4" name="Shape 2"/>
          <p:cNvSpPr/>
          <p:nvPr/>
        </p:nvSpPr>
        <p:spPr>
          <a:xfrm>
            <a:off x="1561743" y="724376"/>
            <a:ext cx="1025604" cy="388382"/>
          </a:xfrm>
          <a:prstGeom prst="roundRect">
            <a:avLst>
              <a:gd name="adj" fmla="val 6132"/>
            </a:avLst>
          </a:prstGeom>
          <a:noFill/>
          <a:ln w="7620">
            <a:solidFill>
              <a:srgbClr val="F94CAF"/>
            </a:solidFill>
            <a:prstDash val="solid"/>
          </a:ln>
        </p:spPr>
        <p:txBody>
          <a:bodyPr/>
          <a:lstStyle/>
          <a:p>
            <a:endParaRPr lang="ko-KR" altLang="en-US"/>
          </a:p>
        </p:txBody>
      </p:sp>
      <p:sp>
        <p:nvSpPr>
          <p:cNvPr id="5" name="Text 3"/>
          <p:cNvSpPr/>
          <p:nvPr/>
        </p:nvSpPr>
        <p:spPr>
          <a:xfrm>
            <a:off x="1688425" y="791527"/>
            <a:ext cx="772239" cy="254079"/>
          </a:xfrm>
          <a:prstGeom prst="rect">
            <a:avLst/>
          </a:prstGeom>
          <a:noFill/>
          <a:ln/>
        </p:spPr>
        <p:txBody>
          <a:bodyPr wrap="none" lIns="0" tIns="0" rIns="0" bIns="0" rtlCol="0" anchor="t"/>
          <a:lstStyle/>
          <a:p>
            <a:pPr marL="0" indent="0" algn="l">
              <a:lnSpc>
                <a:spcPts val="2000"/>
              </a:lnSpc>
              <a:buNone/>
            </a:pPr>
            <a:r>
              <a:rPr lang="en-US" sz="1250" dirty="0">
                <a:solidFill>
                  <a:srgbClr val="F94CAF"/>
                </a:solidFill>
                <a:latin typeface="Calibri" panose="020F0502020204030204" pitchFamily="34" charset="0"/>
                <a:ea typeface="Calibri" panose="020F0502020204030204" pitchFamily="34" charset="0"/>
                <a:cs typeface="Calibri" panose="020F0502020204030204" pitchFamily="34" charset="0"/>
              </a:rPr>
              <a:t>경험자 대상</a:t>
            </a:r>
            <a:endParaRPr lang="en-US" sz="1250" dirty="0"/>
          </a:p>
        </p:txBody>
      </p:sp>
      <p:sp>
        <p:nvSpPr>
          <p:cNvPr id="6" name="Text 4"/>
          <p:cNvSpPr/>
          <p:nvPr/>
        </p:nvSpPr>
        <p:spPr>
          <a:xfrm>
            <a:off x="793790" y="1192054"/>
            <a:ext cx="11966853" cy="620078"/>
          </a:xfrm>
          <a:prstGeom prst="rect">
            <a:avLst/>
          </a:prstGeom>
          <a:noFill/>
          <a:ln/>
        </p:spPr>
        <p:txBody>
          <a:bodyPr wrap="none" lIns="0" tIns="0" rIns="0" bIns="0" rtlCol="0" anchor="t"/>
          <a:lstStyle/>
          <a:p>
            <a:pPr marL="0" indent="0" algn="l">
              <a:lnSpc>
                <a:spcPts val="4850"/>
              </a:lnSpc>
              <a:buNone/>
            </a:pPr>
            <a:r>
              <a:rPr lang="en-US" sz="3900" b="1" dirty="0">
                <a:solidFill>
                  <a:srgbClr val="F94CAF"/>
                </a:solidFill>
                <a:latin typeface="Calibri" panose="020F0502020204030204" pitchFamily="34" charset="0"/>
                <a:ea typeface="Calibri" panose="020F0502020204030204" pitchFamily="34" charset="0"/>
                <a:cs typeface="Calibri" panose="020F0502020204030204" pitchFamily="34" charset="0"/>
              </a:rPr>
              <a:t>Microsoft Copilot Studio 기반 에이전트 마스터 과정</a:t>
            </a:r>
            <a:endParaRPr lang="en-US" sz="3900" dirty="0"/>
          </a:p>
        </p:txBody>
      </p:sp>
      <p:sp>
        <p:nvSpPr>
          <p:cNvPr id="7" name="Text 5"/>
          <p:cNvSpPr/>
          <p:nvPr/>
        </p:nvSpPr>
        <p:spPr>
          <a:xfrm>
            <a:off x="793790" y="1891427"/>
            <a:ext cx="2480905" cy="310158"/>
          </a:xfrm>
          <a:prstGeom prst="rect">
            <a:avLst/>
          </a:prstGeom>
          <a:noFill/>
          <a:ln/>
        </p:spPr>
        <p:txBody>
          <a:bodyPr wrap="none" lIns="0" tIns="0" rIns="0" bIns="0" rtlCol="0" anchor="t"/>
          <a:lstStyle/>
          <a:p>
            <a:pPr marL="0" indent="0" algn="l">
              <a:lnSpc>
                <a:spcPts val="2400"/>
              </a:lnSpc>
              <a:buNone/>
            </a:pPr>
            <a:r>
              <a:rPr lang="en-US" sz="1950" b="1" dirty="0">
                <a:solidFill>
                  <a:srgbClr val="F94CAF"/>
                </a:solidFill>
                <a:latin typeface="Calibri" panose="020F0502020204030204" pitchFamily="34" charset="0"/>
                <a:ea typeface="Calibri" panose="020F0502020204030204" pitchFamily="34" charset="0"/>
                <a:cs typeface="Calibri" panose="020F0502020204030204" pitchFamily="34" charset="0"/>
              </a:rPr>
              <a:t>정원: 30명</a:t>
            </a:r>
            <a:endParaRPr lang="en-US" sz="1950" dirty="0"/>
          </a:p>
        </p:txBody>
      </p:sp>
      <p:sp>
        <p:nvSpPr>
          <p:cNvPr id="8" name="Text 6"/>
          <p:cNvSpPr/>
          <p:nvPr/>
        </p:nvSpPr>
        <p:spPr>
          <a:xfrm>
            <a:off x="793790" y="2697599"/>
            <a:ext cx="2480905" cy="310158"/>
          </a:xfrm>
          <a:prstGeom prst="rect">
            <a:avLst/>
          </a:prstGeom>
          <a:noFill/>
          <a:ln/>
        </p:spPr>
        <p:txBody>
          <a:bodyPr wrap="none" lIns="0" tIns="0" rIns="0" bIns="0" rtlCol="0" anchor="t"/>
          <a:lstStyle/>
          <a:p>
            <a:pPr marL="0" indent="0" algn="l">
              <a:lnSpc>
                <a:spcPts val="2400"/>
              </a:lnSpc>
              <a:buNone/>
            </a:pPr>
            <a:r>
              <a:rPr lang="en-US" sz="1950" b="1" dirty="0">
                <a:solidFill>
                  <a:srgbClr val="F94CAF"/>
                </a:solidFill>
                <a:latin typeface="Calibri" panose="020F0502020204030204" pitchFamily="34" charset="0"/>
                <a:ea typeface="Calibri" panose="020F0502020204030204" pitchFamily="34" charset="0"/>
                <a:cs typeface="Calibri" panose="020F0502020204030204" pitchFamily="34" charset="0"/>
              </a:rPr>
              <a:t>발표자</a:t>
            </a:r>
            <a:endParaRPr lang="en-US" sz="1950" dirty="0"/>
          </a:p>
        </p:txBody>
      </p:sp>
      <p:sp>
        <p:nvSpPr>
          <p:cNvPr id="9" name="Text 7"/>
          <p:cNvSpPr/>
          <p:nvPr/>
        </p:nvSpPr>
        <p:spPr>
          <a:xfrm>
            <a:off x="793790" y="3206115"/>
            <a:ext cx="6279356" cy="635079"/>
          </a:xfrm>
          <a:prstGeom prst="rect">
            <a:avLst/>
          </a:prstGeom>
          <a:noFill/>
          <a:ln/>
        </p:spPr>
        <p:txBody>
          <a:bodyPr wrap="square" lIns="0" tIns="0" rIns="0" bIns="0" rtlCol="0" anchor="t"/>
          <a:lstStyle/>
          <a:p>
            <a:pPr marL="342900" indent="-342900" algn="l">
              <a:lnSpc>
                <a:spcPts val="2500"/>
              </a:lnSpc>
              <a:buSzPct val="100000"/>
              <a:buChar char="•"/>
            </a:pPr>
            <a:r>
              <a:rPr lang="en-US" sz="1550" b="1" dirty="0">
                <a:solidFill>
                  <a:srgbClr val="DAD1E6"/>
                </a:solidFill>
                <a:latin typeface="Calibri" panose="020F0502020204030204" pitchFamily="34" charset="0"/>
                <a:ea typeface="Calibri" panose="020F0502020204030204" pitchFamily="34" charset="0"/>
                <a:cs typeface="Calibri" panose="020F0502020204030204" pitchFamily="34" charset="0"/>
              </a:rPr>
              <a:t>박민진 MCT</a:t>
            </a:r>
            <a:r>
              <a:rPr lang="en-US" sz="1550" dirty="0">
                <a:solidFill>
                  <a:srgbClr val="DAD1E6"/>
                </a:solidFill>
                <a:latin typeface="Calibri" panose="020F0502020204030204" pitchFamily="34" charset="0"/>
                <a:ea typeface="Calibri" panose="020F0502020204030204" pitchFamily="34" charset="0"/>
                <a:cs typeface="Calibri" panose="020F0502020204030204" pitchFamily="34" charset="0"/>
              </a:rPr>
              <a:t>DevOps (Azure Cloud, GitHub)</a:t>
            </a:r>
            <a:endParaRPr lang="en-US" sz="1550" dirty="0"/>
          </a:p>
        </p:txBody>
      </p:sp>
      <p:sp>
        <p:nvSpPr>
          <p:cNvPr id="10" name="Text 8"/>
          <p:cNvSpPr/>
          <p:nvPr/>
        </p:nvSpPr>
        <p:spPr>
          <a:xfrm>
            <a:off x="793790" y="3910608"/>
            <a:ext cx="6279356" cy="635079"/>
          </a:xfrm>
          <a:prstGeom prst="rect">
            <a:avLst/>
          </a:prstGeom>
          <a:noFill/>
          <a:ln/>
        </p:spPr>
        <p:txBody>
          <a:bodyPr wrap="square" lIns="0" tIns="0" rIns="0" bIns="0" rtlCol="0" anchor="t"/>
          <a:lstStyle/>
          <a:p>
            <a:pPr marL="342900" indent="-342900" algn="l">
              <a:lnSpc>
                <a:spcPts val="2500"/>
              </a:lnSpc>
              <a:buSzPct val="100000"/>
              <a:buChar char="•"/>
            </a:pPr>
            <a:r>
              <a:rPr lang="en-US" sz="1550" b="1" dirty="0">
                <a:solidFill>
                  <a:srgbClr val="DAD1E6"/>
                </a:solidFill>
                <a:latin typeface="Calibri" panose="020F0502020204030204" pitchFamily="34" charset="0"/>
                <a:ea typeface="Calibri" panose="020F0502020204030204" pitchFamily="34" charset="0"/>
                <a:cs typeface="Calibri" panose="020F0502020204030204" pitchFamily="34" charset="0"/>
              </a:rPr>
              <a:t>윤금재 MCT</a:t>
            </a:r>
            <a:r>
              <a:rPr lang="en-US" sz="1550" dirty="0">
                <a:solidFill>
                  <a:srgbClr val="DAD1E6"/>
                </a:solidFill>
                <a:latin typeface="Calibri" panose="020F0502020204030204" pitchFamily="34" charset="0"/>
                <a:ea typeface="Calibri" panose="020F0502020204030204" pitchFamily="34" charset="0"/>
                <a:cs typeface="Calibri" panose="020F0502020204030204" pitchFamily="34" charset="0"/>
              </a:rPr>
              <a:t>맞다AI가 &amp; Global AI community 운영진</a:t>
            </a:r>
            <a:endParaRPr lang="en-US" sz="1550" dirty="0"/>
          </a:p>
        </p:txBody>
      </p:sp>
      <p:sp>
        <p:nvSpPr>
          <p:cNvPr id="11" name="Text 9"/>
          <p:cNvSpPr/>
          <p:nvPr/>
        </p:nvSpPr>
        <p:spPr>
          <a:xfrm>
            <a:off x="7564874" y="2697599"/>
            <a:ext cx="2480905" cy="310158"/>
          </a:xfrm>
          <a:prstGeom prst="rect">
            <a:avLst/>
          </a:prstGeom>
          <a:noFill/>
          <a:ln/>
        </p:spPr>
        <p:txBody>
          <a:bodyPr wrap="none" lIns="0" tIns="0" rIns="0" bIns="0" rtlCol="0" anchor="t"/>
          <a:lstStyle/>
          <a:p>
            <a:pPr marL="0" indent="0" algn="l">
              <a:lnSpc>
                <a:spcPts val="2400"/>
              </a:lnSpc>
              <a:buNone/>
            </a:pPr>
            <a:r>
              <a:rPr lang="en-US" sz="1950" b="1" dirty="0">
                <a:solidFill>
                  <a:srgbClr val="F94CAF"/>
                </a:solidFill>
                <a:latin typeface="Calibri" panose="020F0502020204030204" pitchFamily="34" charset="0"/>
                <a:ea typeface="Calibri" panose="020F0502020204030204" pitchFamily="34" charset="0"/>
                <a:cs typeface="Calibri" panose="020F0502020204030204" pitchFamily="34" charset="0"/>
              </a:rPr>
              <a:t>세션 특징</a:t>
            </a:r>
            <a:endParaRPr lang="en-US" sz="1950" dirty="0"/>
          </a:p>
        </p:txBody>
      </p:sp>
      <p:sp>
        <p:nvSpPr>
          <p:cNvPr id="12" name="Text 10"/>
          <p:cNvSpPr/>
          <p:nvPr/>
        </p:nvSpPr>
        <p:spPr>
          <a:xfrm>
            <a:off x="7564874" y="3206115"/>
            <a:ext cx="6279356" cy="635079"/>
          </a:xfrm>
          <a:prstGeom prst="rect">
            <a:avLst/>
          </a:prstGeom>
          <a:noFill/>
          <a:ln/>
        </p:spPr>
        <p:txBody>
          <a:bodyPr wrap="square" lIns="0" tIns="0" rIns="0" bIns="0" rtlCol="0" anchor="t"/>
          <a:lstStyle/>
          <a:p>
            <a:pPr marL="0" indent="0" algn="l">
              <a:lnSpc>
                <a:spcPts val="2500"/>
              </a:lnSpc>
              <a:buNone/>
            </a:pPr>
            <a:r>
              <a:rPr lang="en-US" sz="1550" dirty="0">
                <a:solidFill>
                  <a:srgbClr val="DAD1E6"/>
                </a:solidFill>
                <a:latin typeface="Calibri" panose="020F0502020204030204" pitchFamily="34" charset="0"/>
                <a:ea typeface="Calibri" panose="020F0502020204030204" pitchFamily="34" charset="0"/>
                <a:cs typeface="Calibri" panose="020F0502020204030204" pitchFamily="34" charset="0"/>
              </a:rPr>
              <a:t>단순히 챗봇을 만드는 수준을 넘어, 다양한 외부 도구를 연동하고 조직 내 지식 베이스를 결합하여 기업용 맞춤형 솔루션을 완성합니다.</a:t>
            </a:r>
            <a:endParaRPr lang="en-US" sz="1550" dirty="0"/>
          </a:p>
        </p:txBody>
      </p:sp>
      <p:sp>
        <p:nvSpPr>
          <p:cNvPr id="13" name="Text 11"/>
          <p:cNvSpPr/>
          <p:nvPr/>
        </p:nvSpPr>
        <p:spPr>
          <a:xfrm>
            <a:off x="793790" y="4838343"/>
            <a:ext cx="13042821" cy="635079"/>
          </a:xfrm>
          <a:prstGeom prst="rect">
            <a:avLst/>
          </a:prstGeom>
          <a:noFill/>
          <a:ln/>
        </p:spPr>
        <p:txBody>
          <a:bodyPr wrap="square" lIns="0" tIns="0" rIns="0" bIns="0" rtlCol="0" anchor="t"/>
          <a:lstStyle/>
          <a:p>
            <a:pPr marL="0" indent="0" algn="l">
              <a:lnSpc>
                <a:spcPts val="2500"/>
              </a:lnSpc>
              <a:buNone/>
            </a:pPr>
            <a:r>
              <a:rPr lang="en-US" sz="1550" dirty="0">
                <a:solidFill>
                  <a:srgbClr val="DAD1E6"/>
                </a:solidFill>
                <a:latin typeface="Calibri" panose="020F0502020204030204" pitchFamily="34" charset="0"/>
                <a:ea typeface="Calibri" panose="020F0502020204030204" pitchFamily="34" charset="0"/>
                <a:cs typeface="Calibri" panose="020F0502020204030204" pitchFamily="34" charset="0"/>
              </a:rPr>
              <a:t>본 과정은 Microsoft Copilot Studio의 핵심 기능들을 다양하게 활용하여 실무에 투입 가능한 AI 에이전트를 구축해 보는 실습 중심의 세션입니다. SharePoint를 기반으로 한 지식 활용과 외부 도구 연동을 통해 실제 기업 환경에서 사용할 수 있는 완성도 높은 AI 솔루션을 만들어봅니다.</a:t>
            </a:r>
            <a:endParaRPr lang="en-US" sz="1550" dirty="0"/>
          </a:p>
        </p:txBody>
      </p:sp>
      <p:pic>
        <p:nvPicPr>
          <p:cNvPr id="14"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93790" y="5696664"/>
            <a:ext cx="496133" cy="496133"/>
          </a:xfrm>
          <a:prstGeom prst="rect">
            <a:avLst/>
          </a:prstGeom>
        </p:spPr>
      </p:pic>
      <p:sp>
        <p:nvSpPr>
          <p:cNvPr id="15" name="Text 12"/>
          <p:cNvSpPr/>
          <p:nvPr/>
        </p:nvSpPr>
        <p:spPr>
          <a:xfrm>
            <a:off x="793790" y="6440805"/>
            <a:ext cx="2480905" cy="310158"/>
          </a:xfrm>
          <a:prstGeom prst="rect">
            <a:avLst/>
          </a:prstGeom>
          <a:noFill/>
          <a:ln/>
        </p:spPr>
        <p:txBody>
          <a:bodyPr wrap="none" lIns="0" tIns="0" rIns="0" bIns="0" rtlCol="0" anchor="t"/>
          <a:lstStyle/>
          <a:p>
            <a:pPr marL="0" indent="0" algn="l">
              <a:lnSpc>
                <a:spcPts val="2400"/>
              </a:lnSpc>
              <a:buNone/>
            </a:pPr>
            <a:r>
              <a:rPr lang="en-US" sz="1950" b="1" dirty="0">
                <a:solidFill>
                  <a:srgbClr val="DAD1E6"/>
                </a:solidFill>
                <a:latin typeface="Calibri" panose="020F0502020204030204" pitchFamily="34" charset="0"/>
                <a:ea typeface="Calibri" panose="020F0502020204030204" pitchFamily="34" charset="0"/>
                <a:cs typeface="Calibri" panose="020F0502020204030204" pitchFamily="34" charset="0"/>
              </a:rPr>
              <a:t>외부 도구 연동</a:t>
            </a:r>
            <a:endParaRPr lang="en-US" sz="1950" dirty="0"/>
          </a:p>
        </p:txBody>
      </p:sp>
      <p:sp>
        <p:nvSpPr>
          <p:cNvPr id="16" name="Text 13"/>
          <p:cNvSpPr/>
          <p:nvPr/>
        </p:nvSpPr>
        <p:spPr>
          <a:xfrm>
            <a:off x="793790" y="6870025"/>
            <a:ext cx="4182189" cy="635079"/>
          </a:xfrm>
          <a:prstGeom prst="rect">
            <a:avLst/>
          </a:prstGeom>
          <a:noFill/>
          <a:ln/>
        </p:spPr>
        <p:txBody>
          <a:bodyPr wrap="square" lIns="0" tIns="0" rIns="0" bIns="0" rtlCol="0" anchor="t"/>
          <a:lstStyle/>
          <a:p>
            <a:pPr marL="0" indent="0" algn="l">
              <a:lnSpc>
                <a:spcPts val="2500"/>
              </a:lnSpc>
              <a:buNone/>
            </a:pPr>
            <a:r>
              <a:rPr lang="en-US" sz="1550" dirty="0">
                <a:solidFill>
                  <a:srgbClr val="DAD1E6"/>
                </a:solidFill>
                <a:latin typeface="Calibri" panose="020F0502020204030204" pitchFamily="34" charset="0"/>
                <a:ea typeface="Calibri" panose="020F0502020204030204" pitchFamily="34" charset="0"/>
                <a:cs typeface="Calibri" panose="020F0502020204030204" pitchFamily="34" charset="0"/>
              </a:rPr>
              <a:t>다양한 API와 서비스를 Copilot Studio와 통합하는 방법을 실습합니다.</a:t>
            </a:r>
            <a:endParaRPr lang="en-US" sz="1550" dirty="0"/>
          </a:p>
        </p:txBody>
      </p:sp>
      <p:pic>
        <p:nvPicPr>
          <p:cNvPr id="17" name="Image 1"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223986" y="5696664"/>
            <a:ext cx="496133" cy="496133"/>
          </a:xfrm>
          <a:prstGeom prst="rect">
            <a:avLst/>
          </a:prstGeom>
        </p:spPr>
      </p:pic>
      <p:sp>
        <p:nvSpPr>
          <p:cNvPr id="18" name="Text 14"/>
          <p:cNvSpPr/>
          <p:nvPr/>
        </p:nvSpPr>
        <p:spPr>
          <a:xfrm>
            <a:off x="5223986" y="6440805"/>
            <a:ext cx="2480905" cy="310158"/>
          </a:xfrm>
          <a:prstGeom prst="rect">
            <a:avLst/>
          </a:prstGeom>
          <a:noFill/>
          <a:ln/>
        </p:spPr>
        <p:txBody>
          <a:bodyPr wrap="none" lIns="0" tIns="0" rIns="0" bIns="0" rtlCol="0" anchor="t"/>
          <a:lstStyle/>
          <a:p>
            <a:pPr marL="0" indent="0" algn="l">
              <a:lnSpc>
                <a:spcPts val="2400"/>
              </a:lnSpc>
              <a:buNone/>
            </a:pPr>
            <a:r>
              <a:rPr lang="en-US" sz="1950" b="1" dirty="0">
                <a:solidFill>
                  <a:srgbClr val="DAD1E6"/>
                </a:solidFill>
                <a:latin typeface="Calibri" panose="020F0502020204030204" pitchFamily="34" charset="0"/>
                <a:ea typeface="Calibri" panose="020F0502020204030204" pitchFamily="34" charset="0"/>
                <a:cs typeface="Calibri" panose="020F0502020204030204" pitchFamily="34" charset="0"/>
              </a:rPr>
              <a:t>SharePoint 통합</a:t>
            </a:r>
            <a:endParaRPr lang="en-US" sz="1950" dirty="0"/>
          </a:p>
        </p:txBody>
      </p:sp>
      <p:sp>
        <p:nvSpPr>
          <p:cNvPr id="19" name="Text 15"/>
          <p:cNvSpPr/>
          <p:nvPr/>
        </p:nvSpPr>
        <p:spPr>
          <a:xfrm>
            <a:off x="5223986" y="6870025"/>
            <a:ext cx="4182308" cy="635079"/>
          </a:xfrm>
          <a:prstGeom prst="rect">
            <a:avLst/>
          </a:prstGeom>
          <a:noFill/>
          <a:ln/>
        </p:spPr>
        <p:txBody>
          <a:bodyPr wrap="square" lIns="0" tIns="0" rIns="0" bIns="0" rtlCol="0" anchor="t"/>
          <a:lstStyle/>
          <a:p>
            <a:pPr marL="0" indent="0" algn="l">
              <a:lnSpc>
                <a:spcPts val="2500"/>
              </a:lnSpc>
              <a:buNone/>
            </a:pPr>
            <a:r>
              <a:rPr lang="en-US" sz="1550" dirty="0">
                <a:solidFill>
                  <a:srgbClr val="DAD1E6"/>
                </a:solidFill>
                <a:latin typeface="Calibri" panose="020F0502020204030204" pitchFamily="34" charset="0"/>
                <a:ea typeface="Calibri" panose="020F0502020204030204" pitchFamily="34" charset="0"/>
                <a:cs typeface="Calibri" panose="020F0502020204030204" pitchFamily="34" charset="0"/>
              </a:rPr>
              <a:t>조직 내 지식 베이스를 활용한 스마트한 에이전트를 구축합니다.</a:t>
            </a:r>
            <a:endParaRPr lang="en-US" sz="1550" dirty="0"/>
          </a:p>
        </p:txBody>
      </p:sp>
      <p:pic>
        <p:nvPicPr>
          <p:cNvPr id="20" name="Image 2"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654302" y="5696664"/>
            <a:ext cx="496133" cy="496133"/>
          </a:xfrm>
          <a:prstGeom prst="rect">
            <a:avLst/>
          </a:prstGeom>
        </p:spPr>
      </p:pic>
      <p:sp>
        <p:nvSpPr>
          <p:cNvPr id="21" name="Text 16"/>
          <p:cNvSpPr/>
          <p:nvPr/>
        </p:nvSpPr>
        <p:spPr>
          <a:xfrm>
            <a:off x="9654302" y="6440805"/>
            <a:ext cx="2480905" cy="310158"/>
          </a:xfrm>
          <a:prstGeom prst="rect">
            <a:avLst/>
          </a:prstGeom>
          <a:noFill/>
          <a:ln/>
        </p:spPr>
        <p:txBody>
          <a:bodyPr wrap="none" lIns="0" tIns="0" rIns="0" bIns="0" rtlCol="0" anchor="t"/>
          <a:lstStyle/>
          <a:p>
            <a:pPr marL="0" indent="0" algn="l">
              <a:lnSpc>
                <a:spcPts val="2400"/>
              </a:lnSpc>
              <a:buNone/>
            </a:pPr>
            <a:r>
              <a:rPr lang="en-US" sz="1950" b="1" dirty="0">
                <a:solidFill>
                  <a:srgbClr val="DAD1E6"/>
                </a:solidFill>
                <a:latin typeface="Calibri" panose="020F0502020204030204" pitchFamily="34" charset="0"/>
                <a:ea typeface="Calibri" panose="020F0502020204030204" pitchFamily="34" charset="0"/>
                <a:cs typeface="Calibri" panose="020F0502020204030204" pitchFamily="34" charset="0"/>
              </a:rPr>
              <a:t>맞춤형 AI 에이전트</a:t>
            </a:r>
            <a:endParaRPr lang="en-US" sz="1950" dirty="0"/>
          </a:p>
        </p:txBody>
      </p:sp>
      <p:sp>
        <p:nvSpPr>
          <p:cNvPr id="22" name="Text 17"/>
          <p:cNvSpPr/>
          <p:nvPr/>
        </p:nvSpPr>
        <p:spPr>
          <a:xfrm>
            <a:off x="9654302" y="6870025"/>
            <a:ext cx="4182308" cy="635079"/>
          </a:xfrm>
          <a:prstGeom prst="rect">
            <a:avLst/>
          </a:prstGeom>
          <a:noFill/>
          <a:ln/>
        </p:spPr>
        <p:txBody>
          <a:bodyPr wrap="square" lIns="0" tIns="0" rIns="0" bIns="0" rtlCol="0" anchor="t"/>
          <a:lstStyle/>
          <a:p>
            <a:pPr marL="0" indent="0" algn="l">
              <a:lnSpc>
                <a:spcPts val="2500"/>
              </a:lnSpc>
              <a:buNone/>
            </a:pPr>
            <a:r>
              <a:rPr lang="en-US" sz="1550" dirty="0">
                <a:solidFill>
                  <a:srgbClr val="DAD1E6"/>
                </a:solidFill>
                <a:latin typeface="Calibri" panose="020F0502020204030204" pitchFamily="34" charset="0"/>
                <a:ea typeface="Calibri" panose="020F0502020204030204" pitchFamily="34" charset="0"/>
                <a:cs typeface="Calibri" panose="020F0502020204030204" pitchFamily="34" charset="0"/>
              </a:rPr>
              <a:t>기업의 특정 요구사항에 맞춘 AI 솔루션을 완성합니다.</a:t>
            </a:r>
            <a:endParaRPr lang="en-US" sz="15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793790" y="593288"/>
            <a:ext cx="601980" cy="324326"/>
          </a:xfrm>
          <a:prstGeom prst="roundRect">
            <a:avLst>
              <a:gd name="adj" fmla="val 6609"/>
            </a:avLst>
          </a:prstGeom>
          <a:solidFill>
            <a:srgbClr val="4A022B"/>
          </a:solidFill>
          <a:ln/>
        </p:spPr>
        <p:txBody>
          <a:bodyPr/>
          <a:lstStyle/>
          <a:p>
            <a:endParaRPr lang="ko-KR" altLang="en-US"/>
          </a:p>
        </p:txBody>
      </p:sp>
      <p:sp>
        <p:nvSpPr>
          <p:cNvPr id="3" name="Text 1"/>
          <p:cNvSpPr/>
          <p:nvPr/>
        </p:nvSpPr>
        <p:spPr>
          <a:xfrm>
            <a:off x="900946" y="646867"/>
            <a:ext cx="387668" cy="217170"/>
          </a:xfrm>
          <a:prstGeom prst="rect">
            <a:avLst/>
          </a:prstGeom>
          <a:noFill/>
          <a:ln/>
        </p:spPr>
        <p:txBody>
          <a:bodyPr wrap="none" lIns="0" tIns="0" rIns="0" bIns="0" rtlCol="0" anchor="t"/>
          <a:lstStyle/>
          <a:p>
            <a:pPr marL="0" indent="0" algn="l">
              <a:lnSpc>
                <a:spcPts val="1700"/>
              </a:lnSpc>
              <a:buNone/>
            </a:pPr>
            <a:r>
              <a:rPr lang="en-US" sz="1100" dirty="0">
                <a:solidFill>
                  <a:srgbClr val="DAD1E6"/>
                </a:solidFill>
                <a:latin typeface="Calibri" panose="020F0502020204030204" pitchFamily="34" charset="0"/>
                <a:ea typeface="Calibri" panose="020F0502020204030204" pitchFamily="34" charset="0"/>
                <a:cs typeface="Calibri" panose="020F0502020204030204" pitchFamily="34" charset="0"/>
              </a:rPr>
              <a:t>B 트랙</a:t>
            </a:r>
            <a:endParaRPr lang="en-US" sz="1100" dirty="0"/>
          </a:p>
        </p:txBody>
      </p:sp>
      <p:sp>
        <p:nvSpPr>
          <p:cNvPr id="4" name="Shape 2"/>
          <p:cNvSpPr/>
          <p:nvPr/>
        </p:nvSpPr>
        <p:spPr>
          <a:xfrm>
            <a:off x="1485067" y="585668"/>
            <a:ext cx="623888" cy="339566"/>
          </a:xfrm>
          <a:prstGeom prst="roundRect">
            <a:avLst>
              <a:gd name="adj" fmla="val 6313"/>
            </a:avLst>
          </a:prstGeom>
          <a:noFill/>
          <a:ln w="7620">
            <a:solidFill>
              <a:srgbClr val="F94CAF"/>
            </a:solidFill>
            <a:prstDash val="solid"/>
          </a:ln>
        </p:spPr>
        <p:txBody>
          <a:bodyPr/>
          <a:lstStyle/>
          <a:p>
            <a:endParaRPr lang="ko-KR" altLang="en-US"/>
          </a:p>
        </p:txBody>
      </p:sp>
      <p:sp>
        <p:nvSpPr>
          <p:cNvPr id="5" name="Text 3"/>
          <p:cNvSpPr/>
          <p:nvPr/>
        </p:nvSpPr>
        <p:spPr>
          <a:xfrm>
            <a:off x="1599843" y="646867"/>
            <a:ext cx="394335" cy="217170"/>
          </a:xfrm>
          <a:prstGeom prst="rect">
            <a:avLst/>
          </a:prstGeom>
          <a:noFill/>
          <a:ln/>
        </p:spPr>
        <p:txBody>
          <a:bodyPr wrap="none" lIns="0" tIns="0" rIns="0" bIns="0" rtlCol="0" anchor="t"/>
          <a:lstStyle/>
          <a:p>
            <a:pPr marL="0" indent="0" algn="l">
              <a:lnSpc>
                <a:spcPts val="1700"/>
              </a:lnSpc>
              <a:buNone/>
            </a:pPr>
            <a:r>
              <a:rPr lang="en-US" sz="1100" dirty="0">
                <a:solidFill>
                  <a:srgbClr val="F94CAF"/>
                </a:solidFill>
                <a:latin typeface="Calibri" panose="020F0502020204030204" pitchFamily="34" charset="0"/>
                <a:ea typeface="Calibri" panose="020F0502020204030204" pitchFamily="34" charset="0"/>
                <a:cs typeface="Calibri" panose="020F0502020204030204" pitchFamily="34" charset="0"/>
              </a:rPr>
              <a:t>시간표</a:t>
            </a:r>
            <a:endParaRPr lang="en-US" sz="1100" dirty="0"/>
          </a:p>
        </p:txBody>
      </p:sp>
      <p:sp>
        <p:nvSpPr>
          <p:cNvPr id="6" name="Text 4"/>
          <p:cNvSpPr/>
          <p:nvPr/>
        </p:nvSpPr>
        <p:spPr>
          <a:xfrm>
            <a:off x="793790" y="989528"/>
            <a:ext cx="4465558" cy="558165"/>
          </a:xfrm>
          <a:prstGeom prst="rect">
            <a:avLst/>
          </a:prstGeom>
          <a:noFill/>
          <a:ln/>
        </p:spPr>
        <p:txBody>
          <a:bodyPr wrap="none" lIns="0" tIns="0" rIns="0" bIns="0" rtlCol="0" anchor="t"/>
          <a:lstStyle/>
          <a:p>
            <a:pPr marL="0" indent="0" algn="l">
              <a:lnSpc>
                <a:spcPts val="4350"/>
              </a:lnSpc>
              <a:buNone/>
            </a:pPr>
            <a:r>
              <a:rPr lang="en-US" sz="3500" b="1" dirty="0">
                <a:solidFill>
                  <a:srgbClr val="F94CAF"/>
                </a:solidFill>
                <a:latin typeface="Calibri" panose="020F0502020204030204" pitchFamily="34" charset="0"/>
                <a:ea typeface="Calibri" panose="020F0502020204030204" pitchFamily="34" charset="0"/>
                <a:cs typeface="Calibri" panose="020F0502020204030204" pitchFamily="34" charset="0"/>
              </a:rPr>
              <a:t>B트랙 상세 일정</a:t>
            </a:r>
            <a:endParaRPr lang="en-US" sz="3500" dirty="0"/>
          </a:p>
        </p:txBody>
      </p:sp>
      <p:sp>
        <p:nvSpPr>
          <p:cNvPr id="7" name="Text 5"/>
          <p:cNvSpPr/>
          <p:nvPr/>
        </p:nvSpPr>
        <p:spPr>
          <a:xfrm>
            <a:off x="793790" y="1788795"/>
            <a:ext cx="178594" cy="223242"/>
          </a:xfrm>
          <a:prstGeom prst="rect">
            <a:avLst/>
          </a:prstGeom>
          <a:noFill/>
          <a:ln/>
        </p:spPr>
        <p:txBody>
          <a:bodyPr wrap="none" lIns="0" tIns="0" rIns="0" bIns="0" rtlCol="0" anchor="t"/>
          <a:lstStyle/>
          <a:p>
            <a:pPr marL="0" indent="0" algn="l">
              <a:lnSpc>
                <a:spcPts val="2100"/>
              </a:lnSpc>
              <a:buNone/>
            </a:pPr>
            <a:r>
              <a:rPr lang="en-US" sz="1400" dirty="0">
                <a:solidFill>
                  <a:srgbClr val="DAD1E6"/>
                </a:solidFill>
                <a:latin typeface="Calibri" panose="020F0502020204030204" pitchFamily="34" charset="0"/>
                <a:ea typeface="Calibri" panose="020F0502020204030204" pitchFamily="34" charset="0"/>
                <a:cs typeface="Calibri" panose="020F0502020204030204" pitchFamily="34" charset="0"/>
              </a:rPr>
              <a:t>01</a:t>
            </a:r>
            <a:endParaRPr lang="en-US" sz="1400" dirty="0"/>
          </a:p>
        </p:txBody>
      </p:sp>
      <p:pic>
        <p:nvPicPr>
          <p:cNvPr id="8" name="Image 0" descr="preencoded.png"/>
          <p:cNvPicPr>
            <a:picLocks noChangeAspect="1"/>
          </p:cNvPicPr>
          <p:nvPr/>
        </p:nvPicPr>
        <p:blipFill>
          <a:blip r:embed="rId3"/>
          <a:stretch>
            <a:fillRect/>
          </a:stretch>
        </p:blipFill>
        <p:spPr>
          <a:xfrm>
            <a:off x="793790" y="2069544"/>
            <a:ext cx="4240411" cy="22860"/>
          </a:xfrm>
          <a:prstGeom prst="rect">
            <a:avLst/>
          </a:prstGeom>
        </p:spPr>
      </p:pic>
      <p:sp>
        <p:nvSpPr>
          <p:cNvPr id="9" name="Text 6"/>
          <p:cNvSpPr/>
          <p:nvPr/>
        </p:nvSpPr>
        <p:spPr>
          <a:xfrm>
            <a:off x="793790" y="2204561"/>
            <a:ext cx="2232779" cy="278963"/>
          </a:xfrm>
          <a:prstGeom prst="rect">
            <a:avLst/>
          </a:prstGeom>
          <a:noFill/>
          <a:ln/>
        </p:spPr>
        <p:txBody>
          <a:bodyPr wrap="none" lIns="0" tIns="0" rIns="0" bIns="0" rtlCol="0" anchor="t"/>
          <a:lstStyle/>
          <a:p>
            <a:pPr marL="0" indent="0" algn="l">
              <a:lnSpc>
                <a:spcPts val="2150"/>
              </a:lnSpc>
              <a:buNone/>
            </a:pPr>
            <a:r>
              <a:rPr lang="en-US" sz="1750" b="1" dirty="0">
                <a:solidFill>
                  <a:srgbClr val="DAD1E6"/>
                </a:solidFill>
                <a:latin typeface="Calibri" panose="020F0502020204030204" pitchFamily="34" charset="0"/>
                <a:ea typeface="Calibri" panose="020F0502020204030204" pitchFamily="34" charset="0"/>
                <a:cs typeface="Calibri" panose="020F0502020204030204" pitchFamily="34" charset="0"/>
              </a:rPr>
              <a:t>0교시 (10:00~10:30)</a:t>
            </a:r>
            <a:endParaRPr lang="en-US" sz="1750" dirty="0"/>
          </a:p>
        </p:txBody>
      </p:sp>
      <p:sp>
        <p:nvSpPr>
          <p:cNvPr id="10" name="Text 7"/>
          <p:cNvSpPr/>
          <p:nvPr/>
        </p:nvSpPr>
        <p:spPr>
          <a:xfrm>
            <a:off x="793790" y="2579965"/>
            <a:ext cx="4240411" cy="271463"/>
          </a:xfrm>
          <a:prstGeom prst="rect">
            <a:avLst/>
          </a:prstGeom>
          <a:noFill/>
          <a:ln/>
        </p:spPr>
        <p:txBody>
          <a:bodyPr wrap="none" lIns="0" tIns="0" rIns="0" bIns="0" rtlCol="0" anchor="t"/>
          <a:lstStyle/>
          <a:p>
            <a:pPr marL="0" indent="0" algn="l">
              <a:lnSpc>
                <a:spcPts val="2100"/>
              </a:lnSpc>
              <a:buNone/>
            </a:pPr>
            <a:r>
              <a:rPr lang="en-US" sz="1400" dirty="0">
                <a:solidFill>
                  <a:srgbClr val="DAD1E6"/>
                </a:solidFill>
                <a:latin typeface="Calibri" panose="020F0502020204030204" pitchFamily="34" charset="0"/>
                <a:ea typeface="Calibri" panose="020F0502020204030204" pitchFamily="34" charset="0"/>
                <a:cs typeface="Calibri" panose="020F0502020204030204" pitchFamily="34" charset="0"/>
              </a:rPr>
              <a:t>키노트 – 슬기로운 AI 생활 (A, B, C 트랙 공통)</a:t>
            </a:r>
            <a:endParaRPr lang="en-US" sz="1400" dirty="0"/>
          </a:p>
        </p:txBody>
      </p:sp>
      <p:sp>
        <p:nvSpPr>
          <p:cNvPr id="11" name="Text 8"/>
          <p:cNvSpPr/>
          <p:nvPr/>
        </p:nvSpPr>
        <p:spPr>
          <a:xfrm>
            <a:off x="5194935" y="1788795"/>
            <a:ext cx="178594" cy="223242"/>
          </a:xfrm>
          <a:prstGeom prst="rect">
            <a:avLst/>
          </a:prstGeom>
          <a:noFill/>
          <a:ln/>
        </p:spPr>
        <p:txBody>
          <a:bodyPr wrap="none" lIns="0" tIns="0" rIns="0" bIns="0" rtlCol="0" anchor="t"/>
          <a:lstStyle/>
          <a:p>
            <a:pPr marL="0" indent="0" algn="l">
              <a:lnSpc>
                <a:spcPts val="2100"/>
              </a:lnSpc>
              <a:buNone/>
            </a:pPr>
            <a:r>
              <a:rPr lang="en-US" sz="1400" dirty="0">
                <a:solidFill>
                  <a:srgbClr val="DAD1E6"/>
                </a:solidFill>
                <a:latin typeface="Calibri" panose="020F0502020204030204" pitchFamily="34" charset="0"/>
                <a:ea typeface="Calibri" panose="020F0502020204030204" pitchFamily="34" charset="0"/>
                <a:cs typeface="Calibri" panose="020F0502020204030204" pitchFamily="34" charset="0"/>
              </a:rPr>
              <a:t>02</a:t>
            </a:r>
            <a:endParaRPr lang="en-US" sz="1400" dirty="0"/>
          </a:p>
        </p:txBody>
      </p:sp>
      <p:pic>
        <p:nvPicPr>
          <p:cNvPr id="12" name="Image 1" descr="preencoded.png"/>
          <p:cNvPicPr>
            <a:picLocks noChangeAspect="1"/>
          </p:cNvPicPr>
          <p:nvPr/>
        </p:nvPicPr>
        <p:blipFill>
          <a:blip r:embed="rId3"/>
          <a:stretch>
            <a:fillRect/>
          </a:stretch>
        </p:blipFill>
        <p:spPr>
          <a:xfrm>
            <a:off x="5194935" y="2069544"/>
            <a:ext cx="4240411" cy="22860"/>
          </a:xfrm>
          <a:prstGeom prst="rect">
            <a:avLst/>
          </a:prstGeom>
        </p:spPr>
      </p:pic>
      <p:sp>
        <p:nvSpPr>
          <p:cNvPr id="13" name="Text 9"/>
          <p:cNvSpPr/>
          <p:nvPr/>
        </p:nvSpPr>
        <p:spPr>
          <a:xfrm>
            <a:off x="5194935" y="2204561"/>
            <a:ext cx="2232779" cy="278963"/>
          </a:xfrm>
          <a:prstGeom prst="rect">
            <a:avLst/>
          </a:prstGeom>
          <a:noFill/>
          <a:ln/>
        </p:spPr>
        <p:txBody>
          <a:bodyPr wrap="none" lIns="0" tIns="0" rIns="0" bIns="0" rtlCol="0" anchor="t"/>
          <a:lstStyle/>
          <a:p>
            <a:pPr marL="0" indent="0" algn="l">
              <a:lnSpc>
                <a:spcPts val="2150"/>
              </a:lnSpc>
              <a:buNone/>
            </a:pPr>
            <a:r>
              <a:rPr lang="en-US" sz="1750" b="1" dirty="0">
                <a:solidFill>
                  <a:srgbClr val="DAD1E6"/>
                </a:solidFill>
                <a:latin typeface="Calibri" panose="020F0502020204030204" pitchFamily="34" charset="0"/>
                <a:ea typeface="Calibri" panose="020F0502020204030204" pitchFamily="34" charset="0"/>
                <a:cs typeface="Calibri" panose="020F0502020204030204" pitchFamily="34" charset="0"/>
              </a:rPr>
              <a:t>1교시 (10:40~11:40)</a:t>
            </a:r>
            <a:endParaRPr lang="en-US" sz="1750" dirty="0"/>
          </a:p>
        </p:txBody>
      </p:sp>
      <p:sp>
        <p:nvSpPr>
          <p:cNvPr id="14" name="Text 10"/>
          <p:cNvSpPr/>
          <p:nvPr/>
        </p:nvSpPr>
        <p:spPr>
          <a:xfrm>
            <a:off x="5194935" y="2579965"/>
            <a:ext cx="4240411" cy="271463"/>
          </a:xfrm>
          <a:prstGeom prst="rect">
            <a:avLst/>
          </a:prstGeom>
          <a:noFill/>
          <a:ln/>
        </p:spPr>
        <p:txBody>
          <a:bodyPr wrap="none" lIns="0" tIns="0" rIns="0" bIns="0" rtlCol="0" anchor="t"/>
          <a:lstStyle/>
          <a:p>
            <a:pPr marL="0" indent="0" algn="l">
              <a:lnSpc>
                <a:spcPts val="2100"/>
              </a:lnSpc>
              <a:buNone/>
            </a:pPr>
            <a:r>
              <a:rPr lang="en-US" sz="1400" dirty="0">
                <a:solidFill>
                  <a:srgbClr val="DAD1E6"/>
                </a:solidFill>
                <a:latin typeface="Calibri" panose="020F0502020204030204" pitchFamily="34" charset="0"/>
                <a:ea typeface="Calibri" panose="020F0502020204030204" pitchFamily="34" charset="0"/>
                <a:cs typeface="Calibri" panose="020F0502020204030204" pitchFamily="34" charset="0"/>
              </a:rPr>
              <a:t>개발 환경 설정</a:t>
            </a:r>
            <a:endParaRPr lang="en-US" sz="1400" dirty="0"/>
          </a:p>
        </p:txBody>
      </p:sp>
      <p:sp>
        <p:nvSpPr>
          <p:cNvPr id="15" name="Text 11"/>
          <p:cNvSpPr/>
          <p:nvPr/>
        </p:nvSpPr>
        <p:spPr>
          <a:xfrm>
            <a:off x="9596080" y="1788795"/>
            <a:ext cx="178594" cy="223242"/>
          </a:xfrm>
          <a:prstGeom prst="rect">
            <a:avLst/>
          </a:prstGeom>
          <a:noFill/>
          <a:ln/>
        </p:spPr>
        <p:txBody>
          <a:bodyPr wrap="none" lIns="0" tIns="0" rIns="0" bIns="0" rtlCol="0" anchor="t"/>
          <a:lstStyle/>
          <a:p>
            <a:pPr marL="0" indent="0" algn="l">
              <a:lnSpc>
                <a:spcPts val="2100"/>
              </a:lnSpc>
              <a:buNone/>
            </a:pPr>
            <a:r>
              <a:rPr lang="en-US" sz="1400" dirty="0">
                <a:solidFill>
                  <a:srgbClr val="DAD1E6"/>
                </a:solidFill>
                <a:latin typeface="Calibri" panose="020F0502020204030204" pitchFamily="34" charset="0"/>
                <a:ea typeface="Calibri" panose="020F0502020204030204" pitchFamily="34" charset="0"/>
                <a:cs typeface="Calibri" panose="020F0502020204030204" pitchFamily="34" charset="0"/>
              </a:rPr>
              <a:t>03</a:t>
            </a:r>
            <a:endParaRPr lang="en-US" sz="1400" dirty="0"/>
          </a:p>
        </p:txBody>
      </p:sp>
      <p:pic>
        <p:nvPicPr>
          <p:cNvPr id="16" name="Image 2" descr="preencoded.png"/>
          <p:cNvPicPr>
            <a:picLocks noChangeAspect="1"/>
          </p:cNvPicPr>
          <p:nvPr/>
        </p:nvPicPr>
        <p:blipFill>
          <a:blip r:embed="rId3"/>
          <a:stretch>
            <a:fillRect/>
          </a:stretch>
        </p:blipFill>
        <p:spPr>
          <a:xfrm>
            <a:off x="9596080" y="2069544"/>
            <a:ext cx="4240411" cy="22860"/>
          </a:xfrm>
          <a:prstGeom prst="rect">
            <a:avLst/>
          </a:prstGeom>
        </p:spPr>
      </p:pic>
      <p:sp>
        <p:nvSpPr>
          <p:cNvPr id="17" name="Text 12"/>
          <p:cNvSpPr/>
          <p:nvPr/>
        </p:nvSpPr>
        <p:spPr>
          <a:xfrm>
            <a:off x="9596080" y="2204561"/>
            <a:ext cx="2232779" cy="278963"/>
          </a:xfrm>
          <a:prstGeom prst="rect">
            <a:avLst/>
          </a:prstGeom>
          <a:noFill/>
          <a:ln/>
        </p:spPr>
        <p:txBody>
          <a:bodyPr wrap="none" lIns="0" tIns="0" rIns="0" bIns="0" rtlCol="0" anchor="t"/>
          <a:lstStyle/>
          <a:p>
            <a:pPr marL="0" indent="0" algn="l">
              <a:lnSpc>
                <a:spcPts val="2150"/>
              </a:lnSpc>
              <a:buNone/>
            </a:pPr>
            <a:r>
              <a:rPr lang="en-US" sz="1750" b="1" dirty="0">
                <a:solidFill>
                  <a:srgbClr val="DAD1E6"/>
                </a:solidFill>
                <a:latin typeface="Calibri" panose="020F0502020204030204" pitchFamily="34" charset="0"/>
                <a:ea typeface="Calibri" panose="020F0502020204030204" pitchFamily="34" charset="0"/>
                <a:cs typeface="Calibri" panose="020F0502020204030204" pitchFamily="34" charset="0"/>
              </a:rPr>
              <a:t>2교시 (11:40~12:30)</a:t>
            </a:r>
            <a:endParaRPr lang="en-US" sz="1750" dirty="0"/>
          </a:p>
        </p:txBody>
      </p:sp>
      <p:sp>
        <p:nvSpPr>
          <p:cNvPr id="18" name="Text 13"/>
          <p:cNvSpPr/>
          <p:nvPr/>
        </p:nvSpPr>
        <p:spPr>
          <a:xfrm>
            <a:off x="9596080" y="2579965"/>
            <a:ext cx="4240411" cy="271463"/>
          </a:xfrm>
          <a:prstGeom prst="rect">
            <a:avLst/>
          </a:prstGeom>
          <a:noFill/>
          <a:ln/>
        </p:spPr>
        <p:txBody>
          <a:bodyPr wrap="none" lIns="0" tIns="0" rIns="0" bIns="0" rtlCol="0" anchor="t"/>
          <a:lstStyle/>
          <a:p>
            <a:pPr marL="0" indent="0" algn="l">
              <a:lnSpc>
                <a:spcPts val="2100"/>
              </a:lnSpc>
              <a:buNone/>
            </a:pPr>
            <a:r>
              <a:rPr lang="en-US" sz="1400" dirty="0">
                <a:solidFill>
                  <a:srgbClr val="DAD1E6"/>
                </a:solidFill>
                <a:latin typeface="Calibri" panose="020F0502020204030204" pitchFamily="34" charset="0"/>
                <a:ea typeface="Calibri" panose="020F0502020204030204" pitchFamily="34" charset="0"/>
                <a:cs typeface="Calibri" panose="020F0502020204030204" pitchFamily="34" charset="0"/>
              </a:rPr>
              <a:t>Copilot Studio 입문하기</a:t>
            </a:r>
            <a:endParaRPr lang="en-US" sz="1400" dirty="0"/>
          </a:p>
        </p:txBody>
      </p:sp>
      <p:sp>
        <p:nvSpPr>
          <p:cNvPr id="19" name="Text 14"/>
          <p:cNvSpPr/>
          <p:nvPr/>
        </p:nvSpPr>
        <p:spPr>
          <a:xfrm>
            <a:off x="793790" y="3146108"/>
            <a:ext cx="178594" cy="223242"/>
          </a:xfrm>
          <a:prstGeom prst="rect">
            <a:avLst/>
          </a:prstGeom>
          <a:noFill/>
          <a:ln/>
        </p:spPr>
        <p:txBody>
          <a:bodyPr wrap="none" lIns="0" tIns="0" rIns="0" bIns="0" rtlCol="0" anchor="t"/>
          <a:lstStyle/>
          <a:p>
            <a:pPr marL="0" indent="0" algn="l">
              <a:lnSpc>
                <a:spcPts val="2100"/>
              </a:lnSpc>
              <a:buNone/>
            </a:pPr>
            <a:r>
              <a:rPr lang="en-US" sz="1400" dirty="0">
                <a:solidFill>
                  <a:srgbClr val="DAD1E6"/>
                </a:solidFill>
                <a:latin typeface="Calibri" panose="020F0502020204030204" pitchFamily="34" charset="0"/>
                <a:ea typeface="Calibri" panose="020F0502020204030204" pitchFamily="34" charset="0"/>
                <a:cs typeface="Calibri" panose="020F0502020204030204" pitchFamily="34" charset="0"/>
              </a:rPr>
              <a:t>04</a:t>
            </a:r>
            <a:endParaRPr lang="en-US" sz="1400" dirty="0"/>
          </a:p>
        </p:txBody>
      </p:sp>
      <p:pic>
        <p:nvPicPr>
          <p:cNvPr id="20" name="Image 3" descr="preencoded.png"/>
          <p:cNvPicPr>
            <a:picLocks noChangeAspect="1"/>
          </p:cNvPicPr>
          <p:nvPr/>
        </p:nvPicPr>
        <p:blipFill>
          <a:blip r:embed="rId3"/>
          <a:stretch>
            <a:fillRect/>
          </a:stretch>
        </p:blipFill>
        <p:spPr>
          <a:xfrm>
            <a:off x="793790" y="3408998"/>
            <a:ext cx="4240411" cy="22860"/>
          </a:xfrm>
          <a:prstGeom prst="rect">
            <a:avLst/>
          </a:prstGeom>
        </p:spPr>
      </p:pic>
      <p:sp>
        <p:nvSpPr>
          <p:cNvPr id="21" name="Text 15"/>
          <p:cNvSpPr/>
          <p:nvPr/>
        </p:nvSpPr>
        <p:spPr>
          <a:xfrm>
            <a:off x="793790" y="3561874"/>
            <a:ext cx="2232779" cy="278963"/>
          </a:xfrm>
          <a:prstGeom prst="rect">
            <a:avLst/>
          </a:prstGeom>
          <a:noFill/>
          <a:ln/>
        </p:spPr>
        <p:txBody>
          <a:bodyPr wrap="none" lIns="0" tIns="0" rIns="0" bIns="0" rtlCol="0" anchor="t"/>
          <a:lstStyle/>
          <a:p>
            <a:pPr marL="0" indent="0" algn="l">
              <a:lnSpc>
                <a:spcPts val="2150"/>
              </a:lnSpc>
              <a:buNone/>
            </a:pPr>
            <a:r>
              <a:rPr lang="en-US" sz="1750" b="1" dirty="0">
                <a:solidFill>
                  <a:srgbClr val="DAD1E6"/>
                </a:solidFill>
                <a:latin typeface="Calibri" panose="020F0502020204030204" pitchFamily="34" charset="0"/>
                <a:ea typeface="Calibri" panose="020F0502020204030204" pitchFamily="34" charset="0"/>
                <a:cs typeface="Calibri" panose="020F0502020204030204" pitchFamily="34" charset="0"/>
              </a:rPr>
              <a:t>점심 (12:30~13:30)</a:t>
            </a:r>
            <a:endParaRPr lang="en-US" sz="1750" dirty="0"/>
          </a:p>
        </p:txBody>
      </p:sp>
      <p:sp>
        <p:nvSpPr>
          <p:cNvPr id="22" name="Text 16"/>
          <p:cNvSpPr/>
          <p:nvPr/>
        </p:nvSpPr>
        <p:spPr>
          <a:xfrm>
            <a:off x="793790" y="3937278"/>
            <a:ext cx="4240411" cy="271463"/>
          </a:xfrm>
          <a:prstGeom prst="rect">
            <a:avLst/>
          </a:prstGeom>
          <a:noFill/>
          <a:ln/>
        </p:spPr>
        <p:txBody>
          <a:bodyPr wrap="none" lIns="0" tIns="0" rIns="0" bIns="0" rtlCol="0" anchor="t"/>
          <a:lstStyle/>
          <a:p>
            <a:pPr marL="0" indent="0" algn="l">
              <a:lnSpc>
                <a:spcPts val="2100"/>
              </a:lnSpc>
              <a:buNone/>
            </a:pPr>
            <a:r>
              <a:rPr lang="en-US" sz="1400" dirty="0">
                <a:solidFill>
                  <a:srgbClr val="DAD1E6"/>
                </a:solidFill>
                <a:latin typeface="Calibri" panose="020F0502020204030204" pitchFamily="34" charset="0"/>
                <a:ea typeface="Calibri" panose="020F0502020204030204" pitchFamily="34" charset="0"/>
                <a:cs typeface="Calibri" panose="020F0502020204030204" pitchFamily="34" charset="0"/>
              </a:rPr>
              <a:t>간단한 샌드위치와 음료 제공</a:t>
            </a:r>
            <a:endParaRPr lang="en-US" sz="1400" dirty="0"/>
          </a:p>
        </p:txBody>
      </p:sp>
      <p:sp>
        <p:nvSpPr>
          <p:cNvPr id="23" name="Text 17"/>
          <p:cNvSpPr/>
          <p:nvPr/>
        </p:nvSpPr>
        <p:spPr>
          <a:xfrm>
            <a:off x="5194935" y="3146108"/>
            <a:ext cx="178594" cy="223242"/>
          </a:xfrm>
          <a:prstGeom prst="rect">
            <a:avLst/>
          </a:prstGeom>
          <a:noFill/>
          <a:ln/>
        </p:spPr>
        <p:txBody>
          <a:bodyPr wrap="none" lIns="0" tIns="0" rIns="0" bIns="0" rtlCol="0" anchor="t"/>
          <a:lstStyle/>
          <a:p>
            <a:pPr marL="0" indent="0" algn="l">
              <a:lnSpc>
                <a:spcPts val="2100"/>
              </a:lnSpc>
              <a:buNone/>
            </a:pPr>
            <a:r>
              <a:rPr lang="en-US" sz="1400" dirty="0">
                <a:solidFill>
                  <a:srgbClr val="DAD1E6"/>
                </a:solidFill>
                <a:latin typeface="Calibri" panose="020F0502020204030204" pitchFamily="34" charset="0"/>
                <a:ea typeface="Calibri" panose="020F0502020204030204" pitchFamily="34" charset="0"/>
                <a:cs typeface="Calibri" panose="020F0502020204030204" pitchFamily="34" charset="0"/>
              </a:rPr>
              <a:t>05</a:t>
            </a:r>
            <a:endParaRPr lang="en-US" sz="1400" dirty="0"/>
          </a:p>
        </p:txBody>
      </p:sp>
      <p:pic>
        <p:nvPicPr>
          <p:cNvPr id="24" name="Image 4" descr="preencoded.png"/>
          <p:cNvPicPr>
            <a:picLocks noChangeAspect="1"/>
          </p:cNvPicPr>
          <p:nvPr/>
        </p:nvPicPr>
        <p:blipFill>
          <a:blip r:embed="rId3"/>
          <a:stretch>
            <a:fillRect/>
          </a:stretch>
        </p:blipFill>
        <p:spPr>
          <a:xfrm>
            <a:off x="5194935" y="3408998"/>
            <a:ext cx="4240411" cy="22860"/>
          </a:xfrm>
          <a:prstGeom prst="rect">
            <a:avLst/>
          </a:prstGeom>
        </p:spPr>
      </p:pic>
      <p:sp>
        <p:nvSpPr>
          <p:cNvPr id="25" name="Text 18"/>
          <p:cNvSpPr/>
          <p:nvPr/>
        </p:nvSpPr>
        <p:spPr>
          <a:xfrm>
            <a:off x="5194935" y="3561874"/>
            <a:ext cx="2232779" cy="278963"/>
          </a:xfrm>
          <a:prstGeom prst="rect">
            <a:avLst/>
          </a:prstGeom>
          <a:noFill/>
          <a:ln/>
        </p:spPr>
        <p:txBody>
          <a:bodyPr wrap="none" lIns="0" tIns="0" rIns="0" bIns="0" rtlCol="0" anchor="t"/>
          <a:lstStyle/>
          <a:p>
            <a:pPr marL="0" indent="0" algn="l">
              <a:lnSpc>
                <a:spcPts val="2150"/>
              </a:lnSpc>
              <a:buNone/>
            </a:pPr>
            <a:r>
              <a:rPr lang="en-US" sz="1750" b="1" dirty="0">
                <a:solidFill>
                  <a:srgbClr val="DAD1E6"/>
                </a:solidFill>
                <a:latin typeface="Calibri" panose="020F0502020204030204" pitchFamily="34" charset="0"/>
                <a:ea typeface="Calibri" panose="020F0502020204030204" pitchFamily="34" charset="0"/>
                <a:cs typeface="Calibri" panose="020F0502020204030204" pitchFamily="34" charset="0"/>
              </a:rPr>
              <a:t>3교시 (13:30~14:30)</a:t>
            </a:r>
            <a:endParaRPr lang="en-US" sz="1750" dirty="0"/>
          </a:p>
        </p:txBody>
      </p:sp>
      <p:sp>
        <p:nvSpPr>
          <p:cNvPr id="26" name="Text 19"/>
          <p:cNvSpPr/>
          <p:nvPr/>
        </p:nvSpPr>
        <p:spPr>
          <a:xfrm>
            <a:off x="5194935" y="3937278"/>
            <a:ext cx="4240411" cy="271463"/>
          </a:xfrm>
          <a:prstGeom prst="rect">
            <a:avLst/>
          </a:prstGeom>
          <a:noFill/>
          <a:ln/>
        </p:spPr>
        <p:txBody>
          <a:bodyPr wrap="none" lIns="0" tIns="0" rIns="0" bIns="0" rtlCol="0" anchor="t"/>
          <a:lstStyle/>
          <a:p>
            <a:pPr marL="0" indent="0" algn="l">
              <a:lnSpc>
                <a:spcPts val="2100"/>
              </a:lnSpc>
              <a:buNone/>
            </a:pPr>
            <a:r>
              <a:rPr lang="en-US" sz="1400" dirty="0">
                <a:solidFill>
                  <a:srgbClr val="DAD1E6"/>
                </a:solidFill>
                <a:latin typeface="Calibri" panose="020F0502020204030204" pitchFamily="34" charset="0"/>
                <a:ea typeface="Calibri" panose="020F0502020204030204" pitchFamily="34" charset="0"/>
                <a:cs typeface="Calibri" panose="020F0502020204030204" pitchFamily="34" charset="0"/>
              </a:rPr>
              <a:t>Copilot Studio의 다양한 기능 사용해보기</a:t>
            </a:r>
            <a:endParaRPr lang="en-US" sz="1400" dirty="0"/>
          </a:p>
        </p:txBody>
      </p:sp>
      <p:sp>
        <p:nvSpPr>
          <p:cNvPr id="27" name="Text 20"/>
          <p:cNvSpPr/>
          <p:nvPr/>
        </p:nvSpPr>
        <p:spPr>
          <a:xfrm>
            <a:off x="9596080" y="3146108"/>
            <a:ext cx="178594" cy="223242"/>
          </a:xfrm>
          <a:prstGeom prst="rect">
            <a:avLst/>
          </a:prstGeom>
          <a:noFill/>
          <a:ln/>
        </p:spPr>
        <p:txBody>
          <a:bodyPr wrap="none" lIns="0" tIns="0" rIns="0" bIns="0" rtlCol="0" anchor="t"/>
          <a:lstStyle/>
          <a:p>
            <a:pPr marL="0" indent="0" algn="l">
              <a:lnSpc>
                <a:spcPts val="2100"/>
              </a:lnSpc>
              <a:buNone/>
            </a:pPr>
            <a:r>
              <a:rPr lang="en-US" sz="1400" dirty="0">
                <a:solidFill>
                  <a:srgbClr val="DAD1E6"/>
                </a:solidFill>
                <a:latin typeface="Calibri" panose="020F0502020204030204" pitchFamily="34" charset="0"/>
                <a:ea typeface="Calibri" panose="020F0502020204030204" pitchFamily="34" charset="0"/>
                <a:cs typeface="Calibri" panose="020F0502020204030204" pitchFamily="34" charset="0"/>
              </a:rPr>
              <a:t>06</a:t>
            </a:r>
            <a:endParaRPr lang="en-US" sz="1400" dirty="0"/>
          </a:p>
        </p:txBody>
      </p:sp>
      <p:pic>
        <p:nvPicPr>
          <p:cNvPr id="28" name="Image 5" descr="preencoded.png"/>
          <p:cNvPicPr>
            <a:picLocks noChangeAspect="1"/>
          </p:cNvPicPr>
          <p:nvPr/>
        </p:nvPicPr>
        <p:blipFill>
          <a:blip r:embed="rId3"/>
          <a:stretch>
            <a:fillRect/>
          </a:stretch>
        </p:blipFill>
        <p:spPr>
          <a:xfrm>
            <a:off x="9596080" y="3408998"/>
            <a:ext cx="4240411" cy="22860"/>
          </a:xfrm>
          <a:prstGeom prst="rect">
            <a:avLst/>
          </a:prstGeom>
        </p:spPr>
      </p:pic>
      <p:sp>
        <p:nvSpPr>
          <p:cNvPr id="29" name="Text 21"/>
          <p:cNvSpPr/>
          <p:nvPr/>
        </p:nvSpPr>
        <p:spPr>
          <a:xfrm>
            <a:off x="9596080" y="3561874"/>
            <a:ext cx="2232779" cy="278963"/>
          </a:xfrm>
          <a:prstGeom prst="rect">
            <a:avLst/>
          </a:prstGeom>
          <a:noFill/>
          <a:ln/>
        </p:spPr>
        <p:txBody>
          <a:bodyPr wrap="none" lIns="0" tIns="0" rIns="0" bIns="0" rtlCol="0" anchor="t"/>
          <a:lstStyle/>
          <a:p>
            <a:pPr marL="0" indent="0" algn="l">
              <a:lnSpc>
                <a:spcPts val="2150"/>
              </a:lnSpc>
              <a:buNone/>
            </a:pPr>
            <a:r>
              <a:rPr lang="en-US" sz="1750" b="1" dirty="0">
                <a:solidFill>
                  <a:srgbClr val="DAD1E6"/>
                </a:solidFill>
                <a:latin typeface="Calibri" panose="020F0502020204030204" pitchFamily="34" charset="0"/>
                <a:ea typeface="Calibri" panose="020F0502020204030204" pitchFamily="34" charset="0"/>
                <a:cs typeface="Calibri" panose="020F0502020204030204" pitchFamily="34" charset="0"/>
              </a:rPr>
              <a:t>4교시 (14:30~15:30)</a:t>
            </a:r>
            <a:endParaRPr lang="en-US" sz="1750" dirty="0"/>
          </a:p>
        </p:txBody>
      </p:sp>
      <p:sp>
        <p:nvSpPr>
          <p:cNvPr id="30" name="Text 22"/>
          <p:cNvSpPr/>
          <p:nvPr/>
        </p:nvSpPr>
        <p:spPr>
          <a:xfrm>
            <a:off x="9596080" y="3937278"/>
            <a:ext cx="4240411" cy="271463"/>
          </a:xfrm>
          <a:prstGeom prst="rect">
            <a:avLst/>
          </a:prstGeom>
          <a:noFill/>
          <a:ln/>
        </p:spPr>
        <p:txBody>
          <a:bodyPr wrap="none" lIns="0" tIns="0" rIns="0" bIns="0" rtlCol="0" anchor="t"/>
          <a:lstStyle/>
          <a:p>
            <a:pPr marL="0" indent="0" algn="l">
              <a:lnSpc>
                <a:spcPts val="2100"/>
              </a:lnSpc>
              <a:buNone/>
            </a:pPr>
            <a:r>
              <a:rPr lang="en-US" sz="1400" dirty="0">
                <a:solidFill>
                  <a:srgbClr val="DAD1E6"/>
                </a:solidFill>
                <a:latin typeface="Calibri" panose="020F0502020204030204" pitchFamily="34" charset="0"/>
                <a:ea typeface="Calibri" panose="020F0502020204030204" pitchFamily="34" charset="0"/>
                <a:cs typeface="Calibri" panose="020F0502020204030204" pitchFamily="34" charset="0"/>
              </a:rPr>
              <a:t>Copilot Studio에 여러 도구 추가하기</a:t>
            </a:r>
            <a:endParaRPr lang="en-US" sz="1400" dirty="0"/>
          </a:p>
        </p:txBody>
      </p:sp>
      <p:sp>
        <p:nvSpPr>
          <p:cNvPr id="31" name="Text 23"/>
          <p:cNvSpPr/>
          <p:nvPr/>
        </p:nvSpPr>
        <p:spPr>
          <a:xfrm>
            <a:off x="793790" y="4503420"/>
            <a:ext cx="178594" cy="223242"/>
          </a:xfrm>
          <a:prstGeom prst="rect">
            <a:avLst/>
          </a:prstGeom>
          <a:noFill/>
          <a:ln/>
        </p:spPr>
        <p:txBody>
          <a:bodyPr wrap="none" lIns="0" tIns="0" rIns="0" bIns="0" rtlCol="0" anchor="t"/>
          <a:lstStyle/>
          <a:p>
            <a:pPr marL="0" indent="0" algn="l">
              <a:lnSpc>
                <a:spcPts val="2100"/>
              </a:lnSpc>
              <a:buNone/>
            </a:pPr>
            <a:r>
              <a:rPr lang="en-US" sz="1400" dirty="0">
                <a:solidFill>
                  <a:srgbClr val="DAD1E6"/>
                </a:solidFill>
                <a:latin typeface="Calibri" panose="020F0502020204030204" pitchFamily="34" charset="0"/>
                <a:ea typeface="Calibri" panose="020F0502020204030204" pitchFamily="34" charset="0"/>
                <a:cs typeface="Calibri" panose="020F0502020204030204" pitchFamily="34" charset="0"/>
              </a:rPr>
              <a:t>07</a:t>
            </a:r>
            <a:endParaRPr lang="en-US" sz="1400" dirty="0"/>
          </a:p>
        </p:txBody>
      </p:sp>
      <p:pic>
        <p:nvPicPr>
          <p:cNvPr id="32" name="Image 6" descr="preencoded.png"/>
          <p:cNvPicPr>
            <a:picLocks noChangeAspect="1"/>
          </p:cNvPicPr>
          <p:nvPr/>
        </p:nvPicPr>
        <p:blipFill>
          <a:blip r:embed="rId3"/>
          <a:stretch>
            <a:fillRect/>
          </a:stretch>
        </p:blipFill>
        <p:spPr>
          <a:xfrm>
            <a:off x="793790" y="4748451"/>
            <a:ext cx="4240411" cy="22860"/>
          </a:xfrm>
          <a:prstGeom prst="rect">
            <a:avLst/>
          </a:prstGeom>
        </p:spPr>
      </p:pic>
      <p:sp>
        <p:nvSpPr>
          <p:cNvPr id="33" name="Text 24"/>
          <p:cNvSpPr/>
          <p:nvPr/>
        </p:nvSpPr>
        <p:spPr>
          <a:xfrm>
            <a:off x="793790" y="4919186"/>
            <a:ext cx="2232779" cy="278963"/>
          </a:xfrm>
          <a:prstGeom prst="rect">
            <a:avLst/>
          </a:prstGeom>
          <a:noFill/>
          <a:ln/>
        </p:spPr>
        <p:txBody>
          <a:bodyPr wrap="none" lIns="0" tIns="0" rIns="0" bIns="0" rtlCol="0" anchor="t"/>
          <a:lstStyle/>
          <a:p>
            <a:pPr marL="0" indent="0" algn="l">
              <a:lnSpc>
                <a:spcPts val="2150"/>
              </a:lnSpc>
              <a:buNone/>
            </a:pPr>
            <a:r>
              <a:rPr lang="en-US" sz="1750" b="1" dirty="0">
                <a:solidFill>
                  <a:srgbClr val="DAD1E6"/>
                </a:solidFill>
                <a:latin typeface="Calibri" panose="020F0502020204030204" pitchFamily="34" charset="0"/>
                <a:ea typeface="Calibri" panose="020F0502020204030204" pitchFamily="34" charset="0"/>
                <a:cs typeface="Calibri" panose="020F0502020204030204" pitchFamily="34" charset="0"/>
              </a:rPr>
              <a:t>5교시 (15:30~16:30)</a:t>
            </a:r>
            <a:endParaRPr lang="en-US" sz="1750" dirty="0"/>
          </a:p>
        </p:txBody>
      </p:sp>
      <p:sp>
        <p:nvSpPr>
          <p:cNvPr id="34" name="Text 25"/>
          <p:cNvSpPr/>
          <p:nvPr/>
        </p:nvSpPr>
        <p:spPr>
          <a:xfrm>
            <a:off x="793790" y="5294590"/>
            <a:ext cx="4240411" cy="271463"/>
          </a:xfrm>
          <a:prstGeom prst="rect">
            <a:avLst/>
          </a:prstGeom>
          <a:noFill/>
          <a:ln/>
        </p:spPr>
        <p:txBody>
          <a:bodyPr wrap="none" lIns="0" tIns="0" rIns="0" bIns="0" rtlCol="0" anchor="t"/>
          <a:lstStyle/>
          <a:p>
            <a:pPr marL="0" indent="0" algn="l">
              <a:lnSpc>
                <a:spcPts val="2100"/>
              </a:lnSpc>
              <a:buNone/>
            </a:pPr>
            <a:r>
              <a:rPr lang="en-US" sz="1400" dirty="0">
                <a:solidFill>
                  <a:srgbClr val="DAD1E6"/>
                </a:solidFill>
                <a:latin typeface="Calibri" panose="020F0502020204030204" pitchFamily="34" charset="0"/>
                <a:ea typeface="Calibri" panose="020F0502020204030204" pitchFamily="34" charset="0"/>
                <a:cs typeface="Calibri" panose="020F0502020204030204" pitchFamily="34" charset="0"/>
              </a:rPr>
              <a:t>SharePoint 에이전트 구축하기</a:t>
            </a:r>
            <a:endParaRPr lang="en-US" sz="1400" dirty="0"/>
          </a:p>
        </p:txBody>
      </p:sp>
      <p:sp>
        <p:nvSpPr>
          <p:cNvPr id="35" name="Text 26"/>
          <p:cNvSpPr/>
          <p:nvPr/>
        </p:nvSpPr>
        <p:spPr>
          <a:xfrm>
            <a:off x="5194935" y="4503420"/>
            <a:ext cx="178594" cy="223242"/>
          </a:xfrm>
          <a:prstGeom prst="rect">
            <a:avLst/>
          </a:prstGeom>
          <a:noFill/>
          <a:ln/>
        </p:spPr>
        <p:txBody>
          <a:bodyPr wrap="none" lIns="0" tIns="0" rIns="0" bIns="0" rtlCol="0" anchor="t"/>
          <a:lstStyle/>
          <a:p>
            <a:pPr marL="0" indent="0" algn="l">
              <a:lnSpc>
                <a:spcPts val="2100"/>
              </a:lnSpc>
              <a:buNone/>
            </a:pPr>
            <a:r>
              <a:rPr lang="en-US" sz="1400" dirty="0">
                <a:solidFill>
                  <a:srgbClr val="DAD1E6"/>
                </a:solidFill>
                <a:latin typeface="Calibri" panose="020F0502020204030204" pitchFamily="34" charset="0"/>
                <a:ea typeface="Calibri" panose="020F0502020204030204" pitchFamily="34" charset="0"/>
                <a:cs typeface="Calibri" panose="020F0502020204030204" pitchFamily="34" charset="0"/>
              </a:rPr>
              <a:t>08</a:t>
            </a:r>
            <a:endParaRPr lang="en-US" sz="1400" dirty="0"/>
          </a:p>
        </p:txBody>
      </p:sp>
      <p:pic>
        <p:nvPicPr>
          <p:cNvPr id="36" name="Image 7" descr="preencoded.png"/>
          <p:cNvPicPr>
            <a:picLocks noChangeAspect="1"/>
          </p:cNvPicPr>
          <p:nvPr/>
        </p:nvPicPr>
        <p:blipFill>
          <a:blip r:embed="rId3"/>
          <a:stretch>
            <a:fillRect/>
          </a:stretch>
        </p:blipFill>
        <p:spPr>
          <a:xfrm>
            <a:off x="5194935" y="4748451"/>
            <a:ext cx="4240411" cy="22860"/>
          </a:xfrm>
          <a:prstGeom prst="rect">
            <a:avLst/>
          </a:prstGeom>
        </p:spPr>
      </p:pic>
      <p:sp>
        <p:nvSpPr>
          <p:cNvPr id="37" name="Text 27"/>
          <p:cNvSpPr/>
          <p:nvPr/>
        </p:nvSpPr>
        <p:spPr>
          <a:xfrm>
            <a:off x="5194935" y="4919186"/>
            <a:ext cx="2232779" cy="278963"/>
          </a:xfrm>
          <a:prstGeom prst="rect">
            <a:avLst/>
          </a:prstGeom>
          <a:noFill/>
          <a:ln/>
        </p:spPr>
        <p:txBody>
          <a:bodyPr wrap="none" lIns="0" tIns="0" rIns="0" bIns="0" rtlCol="0" anchor="t"/>
          <a:lstStyle/>
          <a:p>
            <a:pPr marL="0" indent="0" algn="l">
              <a:lnSpc>
                <a:spcPts val="2150"/>
              </a:lnSpc>
              <a:buNone/>
            </a:pPr>
            <a:r>
              <a:rPr lang="en-US" sz="1750" b="1" dirty="0">
                <a:solidFill>
                  <a:srgbClr val="DAD1E6"/>
                </a:solidFill>
                <a:latin typeface="Calibri" panose="020F0502020204030204" pitchFamily="34" charset="0"/>
                <a:ea typeface="Calibri" panose="020F0502020204030204" pitchFamily="34" charset="0"/>
                <a:cs typeface="Calibri" panose="020F0502020204030204" pitchFamily="34" charset="0"/>
              </a:rPr>
              <a:t>6교시 (16:30~17:30)</a:t>
            </a:r>
            <a:endParaRPr lang="en-US" sz="1750" dirty="0"/>
          </a:p>
        </p:txBody>
      </p:sp>
      <p:sp>
        <p:nvSpPr>
          <p:cNvPr id="38" name="Text 28"/>
          <p:cNvSpPr/>
          <p:nvPr/>
        </p:nvSpPr>
        <p:spPr>
          <a:xfrm>
            <a:off x="5194935" y="5294590"/>
            <a:ext cx="4240411" cy="271463"/>
          </a:xfrm>
          <a:prstGeom prst="rect">
            <a:avLst/>
          </a:prstGeom>
          <a:noFill/>
          <a:ln/>
        </p:spPr>
        <p:txBody>
          <a:bodyPr wrap="none" lIns="0" tIns="0" rIns="0" bIns="0" rtlCol="0" anchor="t"/>
          <a:lstStyle/>
          <a:p>
            <a:pPr marL="0" indent="0" algn="l">
              <a:lnSpc>
                <a:spcPts val="2100"/>
              </a:lnSpc>
              <a:buNone/>
            </a:pPr>
            <a:r>
              <a:rPr lang="en-US" sz="1400" dirty="0">
                <a:solidFill>
                  <a:srgbClr val="DAD1E6"/>
                </a:solidFill>
                <a:latin typeface="Calibri" panose="020F0502020204030204" pitchFamily="34" charset="0"/>
                <a:ea typeface="Calibri" panose="020F0502020204030204" pitchFamily="34" charset="0"/>
                <a:cs typeface="Calibri" panose="020F0502020204030204" pitchFamily="34" charset="0"/>
              </a:rPr>
              <a:t>나만의 에이전트 만들기</a:t>
            </a:r>
            <a:endParaRPr lang="en-US" sz="1400" dirty="0"/>
          </a:p>
        </p:txBody>
      </p:sp>
      <p:sp>
        <p:nvSpPr>
          <p:cNvPr id="39" name="Text 29"/>
          <p:cNvSpPr/>
          <p:nvPr/>
        </p:nvSpPr>
        <p:spPr>
          <a:xfrm>
            <a:off x="9596080" y="4503420"/>
            <a:ext cx="178594" cy="223242"/>
          </a:xfrm>
          <a:prstGeom prst="rect">
            <a:avLst/>
          </a:prstGeom>
          <a:noFill/>
          <a:ln/>
        </p:spPr>
        <p:txBody>
          <a:bodyPr wrap="none" lIns="0" tIns="0" rIns="0" bIns="0" rtlCol="0" anchor="t"/>
          <a:lstStyle/>
          <a:p>
            <a:pPr marL="0" indent="0" algn="l">
              <a:lnSpc>
                <a:spcPts val="2100"/>
              </a:lnSpc>
              <a:buNone/>
            </a:pPr>
            <a:r>
              <a:rPr lang="en-US" sz="1400" dirty="0">
                <a:solidFill>
                  <a:srgbClr val="DAD1E6"/>
                </a:solidFill>
                <a:latin typeface="Calibri" panose="020F0502020204030204" pitchFamily="34" charset="0"/>
                <a:ea typeface="Calibri" panose="020F0502020204030204" pitchFamily="34" charset="0"/>
                <a:cs typeface="Calibri" panose="020F0502020204030204" pitchFamily="34" charset="0"/>
              </a:rPr>
              <a:t>09</a:t>
            </a:r>
            <a:endParaRPr lang="en-US" sz="1400" dirty="0"/>
          </a:p>
        </p:txBody>
      </p:sp>
      <p:pic>
        <p:nvPicPr>
          <p:cNvPr id="40" name="Image 8" descr="preencoded.png"/>
          <p:cNvPicPr>
            <a:picLocks noChangeAspect="1"/>
          </p:cNvPicPr>
          <p:nvPr/>
        </p:nvPicPr>
        <p:blipFill>
          <a:blip r:embed="rId3"/>
          <a:stretch>
            <a:fillRect/>
          </a:stretch>
        </p:blipFill>
        <p:spPr>
          <a:xfrm>
            <a:off x="9596080" y="4748451"/>
            <a:ext cx="4240411" cy="22860"/>
          </a:xfrm>
          <a:prstGeom prst="rect">
            <a:avLst/>
          </a:prstGeom>
        </p:spPr>
      </p:pic>
      <p:sp>
        <p:nvSpPr>
          <p:cNvPr id="41" name="Text 30"/>
          <p:cNvSpPr/>
          <p:nvPr/>
        </p:nvSpPr>
        <p:spPr>
          <a:xfrm>
            <a:off x="9596080" y="4919186"/>
            <a:ext cx="2232779" cy="278963"/>
          </a:xfrm>
          <a:prstGeom prst="rect">
            <a:avLst/>
          </a:prstGeom>
          <a:noFill/>
          <a:ln/>
        </p:spPr>
        <p:txBody>
          <a:bodyPr wrap="none" lIns="0" tIns="0" rIns="0" bIns="0" rtlCol="0" anchor="t"/>
          <a:lstStyle/>
          <a:p>
            <a:pPr marL="0" indent="0" algn="l">
              <a:lnSpc>
                <a:spcPts val="2150"/>
              </a:lnSpc>
              <a:buNone/>
            </a:pPr>
            <a:r>
              <a:rPr lang="en-US" sz="1750" b="1" dirty="0">
                <a:solidFill>
                  <a:srgbClr val="DAD1E6"/>
                </a:solidFill>
                <a:latin typeface="Calibri" panose="020F0502020204030204" pitchFamily="34" charset="0"/>
                <a:ea typeface="Calibri" panose="020F0502020204030204" pitchFamily="34" charset="0"/>
                <a:cs typeface="Calibri" panose="020F0502020204030204" pitchFamily="34" charset="0"/>
              </a:rPr>
              <a:t>7교시 (17:30~18:00)</a:t>
            </a:r>
            <a:endParaRPr lang="en-US" sz="1750" dirty="0"/>
          </a:p>
        </p:txBody>
      </p:sp>
      <p:sp>
        <p:nvSpPr>
          <p:cNvPr id="42" name="Text 31"/>
          <p:cNvSpPr/>
          <p:nvPr/>
        </p:nvSpPr>
        <p:spPr>
          <a:xfrm>
            <a:off x="9596080" y="5294590"/>
            <a:ext cx="4240411" cy="271463"/>
          </a:xfrm>
          <a:prstGeom prst="rect">
            <a:avLst/>
          </a:prstGeom>
          <a:noFill/>
          <a:ln/>
        </p:spPr>
        <p:txBody>
          <a:bodyPr wrap="none" lIns="0" tIns="0" rIns="0" bIns="0" rtlCol="0" anchor="t"/>
          <a:lstStyle/>
          <a:p>
            <a:pPr marL="0" indent="0" algn="l">
              <a:lnSpc>
                <a:spcPts val="2100"/>
              </a:lnSpc>
              <a:buNone/>
            </a:pPr>
            <a:r>
              <a:rPr lang="en-US" sz="1400" dirty="0">
                <a:solidFill>
                  <a:srgbClr val="DAD1E6"/>
                </a:solidFill>
                <a:latin typeface="Calibri" panose="020F0502020204030204" pitchFamily="34" charset="0"/>
                <a:ea typeface="Calibri" panose="020F0502020204030204" pitchFamily="34" charset="0"/>
                <a:cs typeface="Calibri" panose="020F0502020204030204" pitchFamily="34" charset="0"/>
              </a:rPr>
              <a:t>각 트랙 마무리</a:t>
            </a:r>
            <a:endParaRPr lang="en-US" sz="1400" dirty="0"/>
          </a:p>
        </p:txBody>
      </p:sp>
      <p:sp>
        <p:nvSpPr>
          <p:cNvPr id="43" name="Text 32"/>
          <p:cNvSpPr/>
          <p:nvPr/>
        </p:nvSpPr>
        <p:spPr>
          <a:xfrm>
            <a:off x="793790" y="5941100"/>
            <a:ext cx="2679383" cy="334804"/>
          </a:xfrm>
          <a:prstGeom prst="rect">
            <a:avLst/>
          </a:prstGeom>
          <a:noFill/>
          <a:ln/>
        </p:spPr>
        <p:txBody>
          <a:bodyPr wrap="none" lIns="0" tIns="0" rIns="0" bIns="0" rtlCol="0" anchor="t"/>
          <a:lstStyle/>
          <a:p>
            <a:pPr marL="0" indent="0" algn="l">
              <a:lnSpc>
                <a:spcPts val="2600"/>
              </a:lnSpc>
              <a:buNone/>
            </a:pPr>
            <a:r>
              <a:rPr lang="en-US" sz="2100" b="1" dirty="0">
                <a:solidFill>
                  <a:srgbClr val="F94CAF"/>
                </a:solidFill>
                <a:latin typeface="Calibri" panose="020F0502020204030204" pitchFamily="34" charset="0"/>
                <a:ea typeface="Calibri" panose="020F0502020204030204" pitchFamily="34" charset="0"/>
                <a:cs typeface="Calibri" panose="020F0502020204030204" pitchFamily="34" charset="0"/>
              </a:rPr>
              <a:t>B트랙 참석자 준비물</a:t>
            </a:r>
            <a:endParaRPr lang="en-US" sz="2100" dirty="0"/>
          </a:p>
        </p:txBody>
      </p:sp>
      <p:sp>
        <p:nvSpPr>
          <p:cNvPr id="44" name="Shape 33"/>
          <p:cNvSpPr/>
          <p:nvPr/>
        </p:nvSpPr>
        <p:spPr>
          <a:xfrm>
            <a:off x="793790" y="6463427"/>
            <a:ext cx="13042821" cy="1126927"/>
          </a:xfrm>
          <a:prstGeom prst="roundRect">
            <a:avLst>
              <a:gd name="adj" fmla="val 2378"/>
            </a:avLst>
          </a:prstGeom>
          <a:solidFill>
            <a:srgbClr val="4A022B"/>
          </a:solidFill>
          <a:ln/>
        </p:spPr>
        <p:txBody>
          <a:bodyPr/>
          <a:lstStyle/>
          <a:p>
            <a:endParaRPr lang="ko-KR" altLang="en-US"/>
          </a:p>
        </p:txBody>
      </p:sp>
      <p:pic>
        <p:nvPicPr>
          <p:cNvPr id="45" name="Image 9" descr="preencoded.png"/>
          <p:cNvPicPr>
            <a:picLocks noChangeAspect="1"/>
          </p:cNvPicPr>
          <p:nvPr/>
        </p:nvPicPr>
        <p:blipFill>
          <a:blip r:embed="rId4"/>
          <a:stretch>
            <a:fillRect/>
          </a:stretch>
        </p:blipFill>
        <p:spPr>
          <a:xfrm>
            <a:off x="972383" y="6720840"/>
            <a:ext cx="223242" cy="178594"/>
          </a:xfrm>
          <a:prstGeom prst="rect">
            <a:avLst/>
          </a:prstGeom>
        </p:spPr>
      </p:pic>
      <p:sp>
        <p:nvSpPr>
          <p:cNvPr id="46" name="Text 34"/>
          <p:cNvSpPr/>
          <p:nvPr/>
        </p:nvSpPr>
        <p:spPr>
          <a:xfrm>
            <a:off x="1374219" y="6722388"/>
            <a:ext cx="12283797" cy="271463"/>
          </a:xfrm>
          <a:prstGeom prst="rect">
            <a:avLst/>
          </a:prstGeom>
          <a:noFill/>
          <a:ln/>
        </p:spPr>
        <p:txBody>
          <a:bodyPr wrap="none" lIns="0" tIns="0" rIns="0" bIns="0" rtlCol="0" anchor="t"/>
          <a:lstStyle/>
          <a:p>
            <a:pPr marL="0" indent="0" algn="l">
              <a:lnSpc>
                <a:spcPts val="2100"/>
              </a:lnSpc>
              <a:buNone/>
            </a:pPr>
            <a:r>
              <a:rPr lang="en-US" sz="1400" b="1" dirty="0">
                <a:solidFill>
                  <a:srgbClr val="FFFFFF"/>
                </a:solidFill>
                <a:latin typeface="Calibri" panose="020F0502020204030204" pitchFamily="34" charset="0"/>
                <a:ea typeface="Calibri" panose="020F0502020204030204" pitchFamily="34" charset="0"/>
                <a:cs typeface="Calibri" panose="020F0502020204030204" pitchFamily="34" charset="0"/>
              </a:rPr>
              <a:t>개인 노트북 필수 지참</a:t>
            </a:r>
            <a:r>
              <a:rPr lang="en-US" sz="1400" dirty="0">
                <a:solidFill>
                  <a:srgbClr val="FFFFFF"/>
                </a:solidFill>
                <a:latin typeface="Calibri" panose="020F0502020204030204" pitchFamily="34" charset="0"/>
                <a:ea typeface="Calibri" panose="020F0502020204030204" pitchFamily="34" charset="0"/>
                <a:cs typeface="Calibri" panose="020F0502020204030204" pitchFamily="34" charset="0"/>
              </a:rPr>
              <a:t> (태블릿 PC는 권장하지 않습니다)</a:t>
            </a:r>
            <a:endParaRPr lang="en-US" sz="1400" dirty="0"/>
          </a:p>
        </p:txBody>
      </p:sp>
      <p:sp>
        <p:nvSpPr>
          <p:cNvPr id="47" name="Text 35"/>
          <p:cNvSpPr/>
          <p:nvPr/>
        </p:nvSpPr>
        <p:spPr>
          <a:xfrm>
            <a:off x="1374219" y="7138511"/>
            <a:ext cx="12283797" cy="271463"/>
          </a:xfrm>
          <a:prstGeom prst="rect">
            <a:avLst/>
          </a:prstGeom>
          <a:noFill/>
          <a:ln/>
        </p:spPr>
        <p:txBody>
          <a:bodyPr wrap="none" lIns="0" tIns="0" rIns="0" bIns="0" rtlCol="0" anchor="t"/>
          <a:lstStyle/>
          <a:p>
            <a:pPr marL="0" indent="0" algn="l">
              <a:lnSpc>
                <a:spcPts val="2100"/>
              </a:lnSpc>
              <a:buNone/>
            </a:pPr>
            <a:r>
              <a:rPr lang="en-US" sz="1400" dirty="0">
                <a:solidFill>
                  <a:srgbClr val="FFFFFF"/>
                </a:solidFill>
                <a:latin typeface="Calibri" panose="020F0502020204030204" pitchFamily="34" charset="0"/>
                <a:ea typeface="Calibri" panose="020F0502020204030204" pitchFamily="34" charset="0"/>
                <a:cs typeface="Calibri" panose="020F0502020204030204" pitchFamily="34" charset="0"/>
              </a:rPr>
              <a:t>실습 중심 세션이므로 반드시 개인 노트북을 준비해주세요.</a:t>
            </a:r>
            <a:endParaRPr lang="en-US" sz="14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Shape 0"/>
          <p:cNvSpPr/>
          <p:nvPr/>
        </p:nvSpPr>
        <p:spPr>
          <a:xfrm>
            <a:off x="789503" y="550307"/>
            <a:ext cx="624364" cy="346353"/>
          </a:xfrm>
          <a:prstGeom prst="roundRect">
            <a:avLst>
              <a:gd name="adj" fmla="val 6497"/>
            </a:avLst>
          </a:prstGeom>
          <a:solidFill>
            <a:srgbClr val="4A022B"/>
          </a:solidFill>
          <a:ln/>
        </p:spPr>
        <p:txBody>
          <a:bodyPr/>
          <a:lstStyle/>
          <a:p>
            <a:endParaRPr lang="ko-KR" altLang="en-US"/>
          </a:p>
        </p:txBody>
      </p:sp>
      <p:sp>
        <p:nvSpPr>
          <p:cNvPr id="3" name="Text 1"/>
          <p:cNvSpPr/>
          <p:nvPr/>
        </p:nvSpPr>
        <p:spPr>
          <a:xfrm>
            <a:off x="901898" y="606504"/>
            <a:ext cx="399574" cy="233958"/>
          </a:xfrm>
          <a:prstGeom prst="rect">
            <a:avLst/>
          </a:prstGeom>
          <a:noFill/>
          <a:ln/>
        </p:spPr>
        <p:txBody>
          <a:bodyPr wrap="none" lIns="0" tIns="0" rIns="0" bIns="0" rtlCol="0" anchor="t"/>
          <a:lstStyle/>
          <a:p>
            <a:pPr marL="0" indent="0" algn="l">
              <a:lnSpc>
                <a:spcPts val="1800"/>
              </a:lnSpc>
              <a:buNone/>
            </a:pPr>
            <a:r>
              <a:rPr lang="en-US" sz="1150" dirty="0">
                <a:solidFill>
                  <a:srgbClr val="DAD1E6"/>
                </a:solidFill>
                <a:latin typeface="Calibri" panose="020F0502020204030204" pitchFamily="34" charset="0"/>
                <a:ea typeface="Calibri" panose="020F0502020204030204" pitchFamily="34" charset="0"/>
                <a:cs typeface="Calibri" panose="020F0502020204030204" pitchFamily="34" charset="0"/>
              </a:rPr>
              <a:t>C 트랙</a:t>
            </a:r>
            <a:endParaRPr lang="en-US" sz="1150" dirty="0"/>
          </a:p>
        </p:txBody>
      </p:sp>
      <p:sp>
        <p:nvSpPr>
          <p:cNvPr id="4" name="Shape 2"/>
          <p:cNvSpPr/>
          <p:nvPr/>
        </p:nvSpPr>
        <p:spPr>
          <a:xfrm>
            <a:off x="1507569" y="542687"/>
            <a:ext cx="1284923" cy="361593"/>
          </a:xfrm>
          <a:prstGeom prst="roundRect">
            <a:avLst>
              <a:gd name="adj" fmla="val 6223"/>
            </a:avLst>
          </a:prstGeom>
          <a:noFill/>
          <a:ln w="7620">
            <a:solidFill>
              <a:srgbClr val="F94CAF"/>
            </a:solidFill>
            <a:prstDash val="solid"/>
          </a:ln>
        </p:spPr>
        <p:txBody>
          <a:bodyPr/>
          <a:lstStyle/>
          <a:p>
            <a:endParaRPr lang="ko-KR" altLang="en-US"/>
          </a:p>
        </p:txBody>
      </p:sp>
      <p:sp>
        <p:nvSpPr>
          <p:cNvPr id="5" name="Text 3"/>
          <p:cNvSpPr/>
          <p:nvPr/>
        </p:nvSpPr>
        <p:spPr>
          <a:xfrm>
            <a:off x="1627584" y="606504"/>
            <a:ext cx="1044892" cy="233958"/>
          </a:xfrm>
          <a:prstGeom prst="rect">
            <a:avLst/>
          </a:prstGeom>
          <a:noFill/>
          <a:ln/>
        </p:spPr>
        <p:txBody>
          <a:bodyPr wrap="none" lIns="0" tIns="0" rIns="0" bIns="0" rtlCol="0" anchor="t"/>
          <a:lstStyle/>
          <a:p>
            <a:pPr marL="0" indent="0" algn="l">
              <a:lnSpc>
                <a:spcPts val="1800"/>
              </a:lnSpc>
              <a:buNone/>
            </a:pPr>
            <a:r>
              <a:rPr lang="en-US" sz="1150" dirty="0">
                <a:solidFill>
                  <a:srgbClr val="F94CAF"/>
                </a:solidFill>
                <a:latin typeface="Calibri" panose="020F0502020204030204" pitchFamily="34" charset="0"/>
                <a:ea typeface="Calibri" panose="020F0502020204030204" pitchFamily="34" charset="0"/>
                <a:cs typeface="Calibri" panose="020F0502020204030204" pitchFamily="34" charset="0"/>
              </a:rPr>
              <a:t>전문 개발자 대상</a:t>
            </a:r>
            <a:endParaRPr lang="en-US" sz="1150" dirty="0"/>
          </a:p>
        </p:txBody>
      </p:sp>
      <p:sp>
        <p:nvSpPr>
          <p:cNvPr id="6" name="Text 4"/>
          <p:cNvSpPr/>
          <p:nvPr/>
        </p:nvSpPr>
        <p:spPr>
          <a:xfrm>
            <a:off x="789503" y="975479"/>
            <a:ext cx="13051393" cy="1171813"/>
          </a:xfrm>
          <a:prstGeom prst="rect">
            <a:avLst/>
          </a:prstGeom>
          <a:noFill/>
          <a:ln/>
        </p:spPr>
        <p:txBody>
          <a:bodyPr wrap="square" lIns="0" tIns="0" rIns="0" bIns="0" rtlCol="0" anchor="t"/>
          <a:lstStyle/>
          <a:p>
            <a:pPr marL="0" indent="0" algn="l">
              <a:lnSpc>
                <a:spcPts val="4600"/>
              </a:lnSpc>
              <a:buNone/>
            </a:pPr>
            <a:r>
              <a:rPr lang="en-US" sz="3650" b="1" dirty="0">
                <a:solidFill>
                  <a:srgbClr val="F94CAF"/>
                </a:solidFill>
                <a:latin typeface="Calibri" panose="020F0502020204030204" pitchFamily="34" charset="0"/>
                <a:ea typeface="Calibri" panose="020F0502020204030204" pitchFamily="34" charset="0"/>
                <a:cs typeface="Calibri" panose="020F0502020204030204" pitchFamily="34" charset="0"/>
              </a:rPr>
              <a:t>Microsoft Agent Framework + Copilot Studio + MCP 코딩지옥</a:t>
            </a:r>
            <a:endParaRPr lang="en-US" sz="3650" dirty="0"/>
          </a:p>
        </p:txBody>
      </p:sp>
      <p:sp>
        <p:nvSpPr>
          <p:cNvPr id="7" name="Text 5"/>
          <p:cNvSpPr/>
          <p:nvPr/>
        </p:nvSpPr>
        <p:spPr>
          <a:xfrm>
            <a:off x="789503" y="2218492"/>
            <a:ext cx="2343745" cy="293013"/>
          </a:xfrm>
          <a:prstGeom prst="rect">
            <a:avLst/>
          </a:prstGeom>
          <a:noFill/>
          <a:ln/>
        </p:spPr>
        <p:txBody>
          <a:bodyPr wrap="none" lIns="0" tIns="0" rIns="0" bIns="0" rtlCol="0" anchor="t"/>
          <a:lstStyle/>
          <a:p>
            <a:pPr marL="0" indent="0" algn="l">
              <a:lnSpc>
                <a:spcPts val="2300"/>
              </a:lnSpc>
              <a:buNone/>
            </a:pPr>
            <a:r>
              <a:rPr lang="en-US" sz="1800" b="1" dirty="0">
                <a:solidFill>
                  <a:srgbClr val="F94CAF"/>
                </a:solidFill>
                <a:latin typeface="Calibri" panose="020F0502020204030204" pitchFamily="34" charset="0"/>
                <a:ea typeface="Calibri" panose="020F0502020204030204" pitchFamily="34" charset="0"/>
                <a:cs typeface="Calibri" panose="020F0502020204030204" pitchFamily="34" charset="0"/>
              </a:rPr>
              <a:t>정원: 18명</a:t>
            </a:r>
            <a:endParaRPr lang="en-US" sz="1800" dirty="0"/>
          </a:p>
        </p:txBody>
      </p:sp>
      <p:sp>
        <p:nvSpPr>
          <p:cNvPr id="8" name="Text 6"/>
          <p:cNvSpPr/>
          <p:nvPr/>
        </p:nvSpPr>
        <p:spPr>
          <a:xfrm>
            <a:off x="789503" y="2956798"/>
            <a:ext cx="2343745" cy="293013"/>
          </a:xfrm>
          <a:prstGeom prst="rect">
            <a:avLst/>
          </a:prstGeom>
          <a:noFill/>
          <a:ln/>
        </p:spPr>
        <p:txBody>
          <a:bodyPr wrap="none" lIns="0" tIns="0" rIns="0" bIns="0" rtlCol="0" anchor="t"/>
          <a:lstStyle/>
          <a:p>
            <a:pPr marL="0" indent="0" algn="l">
              <a:lnSpc>
                <a:spcPts val="2300"/>
              </a:lnSpc>
              <a:buNone/>
            </a:pPr>
            <a:r>
              <a:rPr lang="en-US" sz="1800" b="1" dirty="0">
                <a:solidFill>
                  <a:srgbClr val="F94CAF"/>
                </a:solidFill>
                <a:latin typeface="Calibri" panose="020F0502020204030204" pitchFamily="34" charset="0"/>
                <a:ea typeface="Calibri" panose="020F0502020204030204" pitchFamily="34" charset="0"/>
                <a:cs typeface="Calibri" panose="020F0502020204030204" pitchFamily="34" charset="0"/>
              </a:rPr>
              <a:t>발표자</a:t>
            </a:r>
            <a:endParaRPr lang="en-US" sz="1800" dirty="0"/>
          </a:p>
        </p:txBody>
      </p:sp>
      <p:sp>
        <p:nvSpPr>
          <p:cNvPr id="9" name="Text 7"/>
          <p:cNvSpPr/>
          <p:nvPr/>
        </p:nvSpPr>
        <p:spPr>
          <a:xfrm>
            <a:off x="789503" y="3427928"/>
            <a:ext cx="4270653" cy="292537"/>
          </a:xfrm>
          <a:prstGeom prst="rect">
            <a:avLst/>
          </a:prstGeom>
          <a:noFill/>
          <a:ln/>
        </p:spPr>
        <p:txBody>
          <a:bodyPr wrap="none" lIns="0" tIns="0" rIns="0" bIns="0" rtlCol="0" anchor="t"/>
          <a:lstStyle/>
          <a:p>
            <a:pPr marL="0" indent="0" algn="l">
              <a:lnSpc>
                <a:spcPts val="2300"/>
              </a:lnSpc>
              <a:buNone/>
            </a:pPr>
            <a:r>
              <a:rPr lang="en-US" sz="1450" b="1" dirty="0">
                <a:solidFill>
                  <a:srgbClr val="DAD1E6"/>
                </a:solidFill>
                <a:latin typeface="Calibri" panose="020F0502020204030204" pitchFamily="34" charset="0"/>
                <a:ea typeface="Calibri" panose="020F0502020204030204" pitchFamily="34" charset="0"/>
                <a:cs typeface="Calibri" panose="020F0502020204030204" pitchFamily="34" charset="0"/>
              </a:rPr>
              <a:t>유저스틴</a:t>
            </a:r>
            <a:endParaRPr lang="en-US" sz="1450" dirty="0"/>
          </a:p>
        </p:txBody>
      </p:sp>
      <p:sp>
        <p:nvSpPr>
          <p:cNvPr id="10" name="Text 8"/>
          <p:cNvSpPr/>
          <p:nvPr/>
        </p:nvSpPr>
        <p:spPr>
          <a:xfrm>
            <a:off x="789503" y="3880723"/>
            <a:ext cx="4270653" cy="292537"/>
          </a:xfrm>
          <a:prstGeom prst="rect">
            <a:avLst/>
          </a:prstGeom>
          <a:noFill/>
          <a:ln/>
        </p:spPr>
        <p:txBody>
          <a:bodyPr wrap="none" lIns="0" tIns="0" rIns="0" bIns="0" rtlCol="0" anchor="t"/>
          <a:lstStyle/>
          <a:p>
            <a:pPr marL="0" indent="0" algn="l">
              <a:lnSpc>
                <a:spcPts val="2300"/>
              </a:lnSpc>
              <a:buNone/>
            </a:pPr>
            <a:r>
              <a:rPr lang="en-US" sz="1450" dirty="0">
                <a:solidFill>
                  <a:srgbClr val="DAD1E6"/>
                </a:solidFill>
                <a:latin typeface="Calibri" panose="020F0502020204030204" pitchFamily="34" charset="0"/>
                <a:ea typeface="Calibri" panose="020F0502020204030204" pitchFamily="34" charset="0"/>
                <a:cs typeface="Calibri" panose="020F0502020204030204" pitchFamily="34" charset="0"/>
              </a:rPr>
              <a:t>Principal Developer Advocate @Microsoft</a:t>
            </a:r>
            <a:endParaRPr lang="en-US" sz="1450" dirty="0"/>
          </a:p>
        </p:txBody>
      </p:sp>
      <p:sp>
        <p:nvSpPr>
          <p:cNvPr id="11" name="Text 9"/>
          <p:cNvSpPr/>
          <p:nvPr/>
        </p:nvSpPr>
        <p:spPr>
          <a:xfrm>
            <a:off x="789503" y="4333518"/>
            <a:ext cx="4270653" cy="292537"/>
          </a:xfrm>
          <a:prstGeom prst="rect">
            <a:avLst/>
          </a:prstGeom>
          <a:noFill/>
          <a:ln/>
        </p:spPr>
        <p:txBody>
          <a:bodyPr wrap="none" lIns="0" tIns="0" rIns="0" bIns="0" rtlCol="0" anchor="t"/>
          <a:lstStyle/>
          <a:p>
            <a:pPr marL="0" indent="0" algn="l">
              <a:lnSpc>
                <a:spcPts val="2300"/>
              </a:lnSpc>
              <a:buNone/>
            </a:pPr>
            <a:r>
              <a:rPr lang="en-US" sz="1450" i="1" dirty="0">
                <a:solidFill>
                  <a:srgbClr val="DAD1E6"/>
                </a:solidFill>
                <a:latin typeface="Calibri" panose="020F0502020204030204" pitchFamily="34" charset="0"/>
                <a:ea typeface="Calibri" panose="020F0502020204030204" pitchFamily="34" charset="0"/>
                <a:cs typeface="Calibri" panose="020F0502020204030204" pitchFamily="34" charset="0"/>
              </a:rPr>
              <a:t>"자나깨나 개발자 생산성 향상을 고민합니다."</a:t>
            </a:r>
            <a:endParaRPr lang="en-US" sz="1450" dirty="0"/>
          </a:p>
        </p:txBody>
      </p:sp>
      <p:sp>
        <p:nvSpPr>
          <p:cNvPr id="12" name="Text 10"/>
          <p:cNvSpPr/>
          <p:nvPr/>
        </p:nvSpPr>
        <p:spPr>
          <a:xfrm>
            <a:off x="5525214" y="2956798"/>
            <a:ext cx="2343745" cy="293013"/>
          </a:xfrm>
          <a:prstGeom prst="rect">
            <a:avLst/>
          </a:prstGeom>
          <a:noFill/>
          <a:ln/>
        </p:spPr>
        <p:txBody>
          <a:bodyPr wrap="none" lIns="0" tIns="0" rIns="0" bIns="0" rtlCol="0" anchor="t"/>
          <a:lstStyle/>
          <a:p>
            <a:pPr marL="0" indent="0" algn="l">
              <a:lnSpc>
                <a:spcPts val="2300"/>
              </a:lnSpc>
              <a:buNone/>
            </a:pPr>
            <a:r>
              <a:rPr lang="en-US" sz="1800" b="1" dirty="0">
                <a:solidFill>
                  <a:srgbClr val="F94CAF"/>
                </a:solidFill>
                <a:latin typeface="Calibri" panose="020F0502020204030204" pitchFamily="34" charset="0"/>
                <a:ea typeface="Calibri" panose="020F0502020204030204" pitchFamily="34" charset="0"/>
                <a:cs typeface="Calibri" panose="020F0502020204030204" pitchFamily="34" charset="0"/>
              </a:rPr>
              <a:t>세션 내용</a:t>
            </a:r>
            <a:endParaRPr lang="en-US" sz="1800" dirty="0"/>
          </a:p>
        </p:txBody>
      </p:sp>
      <p:sp>
        <p:nvSpPr>
          <p:cNvPr id="13" name="Text 11"/>
          <p:cNvSpPr/>
          <p:nvPr/>
        </p:nvSpPr>
        <p:spPr>
          <a:xfrm>
            <a:off x="5525214" y="3427928"/>
            <a:ext cx="8323302" cy="585073"/>
          </a:xfrm>
          <a:prstGeom prst="rect">
            <a:avLst/>
          </a:prstGeom>
          <a:noFill/>
          <a:ln/>
        </p:spPr>
        <p:txBody>
          <a:bodyPr wrap="square" lIns="0" tIns="0" rIns="0" bIns="0" rtlCol="0" anchor="t"/>
          <a:lstStyle/>
          <a:p>
            <a:pPr marL="0" indent="0" algn="l">
              <a:lnSpc>
                <a:spcPts val="2300"/>
              </a:lnSpc>
              <a:buNone/>
            </a:pPr>
            <a:r>
              <a:rPr lang="en-US" sz="1450" dirty="0">
                <a:solidFill>
                  <a:srgbClr val="DAD1E6"/>
                </a:solidFill>
                <a:latin typeface="Calibri" panose="020F0502020204030204" pitchFamily="34" charset="0"/>
                <a:ea typeface="Calibri" panose="020F0502020204030204" pitchFamily="34" charset="0"/>
                <a:cs typeface="Calibri" panose="020F0502020204030204" pitchFamily="34" charset="0"/>
              </a:rPr>
              <a:t>Microsoft Agent Framework과 MCP 서버 개발을 통해 Copilot Studio와 연동해 봅니다. 코드 레벨에서 AI 에이전트를 완전히 제어하고, 복잡한 시스템 통합을 구현하는 하드코어 실습 과정입니다.</a:t>
            </a:r>
            <a:endParaRPr lang="en-US" sz="1450" dirty="0"/>
          </a:p>
        </p:txBody>
      </p:sp>
      <p:pic>
        <p:nvPicPr>
          <p:cNvPr id="14" name="Image 0" descr="preencoded.png"/>
          <p:cNvPicPr>
            <a:picLocks noChangeAspect="1"/>
          </p:cNvPicPr>
          <p:nvPr/>
        </p:nvPicPr>
        <p:blipFill>
          <a:blip r:embed="rId3"/>
          <a:stretch>
            <a:fillRect/>
          </a:stretch>
        </p:blipFill>
        <p:spPr>
          <a:xfrm>
            <a:off x="789503" y="4986695"/>
            <a:ext cx="4350425" cy="749975"/>
          </a:xfrm>
          <a:prstGeom prst="rect">
            <a:avLst/>
          </a:prstGeom>
        </p:spPr>
      </p:pic>
      <p:sp>
        <p:nvSpPr>
          <p:cNvPr id="15" name="Text 12"/>
          <p:cNvSpPr/>
          <p:nvPr/>
        </p:nvSpPr>
        <p:spPr>
          <a:xfrm>
            <a:off x="976908" y="5914787"/>
            <a:ext cx="2343745" cy="293013"/>
          </a:xfrm>
          <a:prstGeom prst="rect">
            <a:avLst/>
          </a:prstGeom>
          <a:noFill/>
          <a:ln/>
        </p:spPr>
        <p:txBody>
          <a:bodyPr wrap="none" lIns="0" tIns="0" rIns="0" bIns="0" rtlCol="0" anchor="t"/>
          <a:lstStyle/>
          <a:p>
            <a:pPr marL="0" indent="0" algn="l">
              <a:lnSpc>
                <a:spcPts val="2300"/>
              </a:lnSpc>
              <a:buNone/>
            </a:pPr>
            <a:r>
              <a:rPr lang="en-US" sz="1800" b="1" dirty="0">
                <a:solidFill>
                  <a:srgbClr val="DAD1E6"/>
                </a:solidFill>
                <a:latin typeface="Calibri" panose="020F0502020204030204" pitchFamily="34" charset="0"/>
                <a:ea typeface="Calibri" panose="020F0502020204030204" pitchFamily="34" charset="0"/>
                <a:cs typeface="Calibri" panose="020F0502020204030204" pitchFamily="34" charset="0"/>
              </a:rPr>
              <a:t>Agent Framework</a:t>
            </a:r>
            <a:endParaRPr lang="en-US" sz="1800" dirty="0"/>
          </a:p>
        </p:txBody>
      </p:sp>
      <p:sp>
        <p:nvSpPr>
          <p:cNvPr id="16" name="Text 13"/>
          <p:cNvSpPr/>
          <p:nvPr/>
        </p:nvSpPr>
        <p:spPr>
          <a:xfrm>
            <a:off x="976908" y="6314599"/>
            <a:ext cx="3975616" cy="292537"/>
          </a:xfrm>
          <a:prstGeom prst="rect">
            <a:avLst/>
          </a:prstGeom>
          <a:noFill/>
          <a:ln/>
        </p:spPr>
        <p:txBody>
          <a:bodyPr wrap="none" lIns="0" tIns="0" rIns="0" bIns="0" rtlCol="0" anchor="t"/>
          <a:lstStyle/>
          <a:p>
            <a:pPr marL="0" indent="0" algn="l">
              <a:lnSpc>
                <a:spcPts val="2300"/>
              </a:lnSpc>
              <a:buNone/>
            </a:pPr>
            <a:r>
              <a:rPr lang="en-US" sz="1450" dirty="0">
                <a:solidFill>
                  <a:srgbClr val="DAD1E6"/>
                </a:solidFill>
                <a:latin typeface="Calibri" panose="020F0502020204030204" pitchFamily="34" charset="0"/>
                <a:ea typeface="Calibri" panose="020F0502020204030204" pitchFamily="34" charset="0"/>
                <a:cs typeface="Calibri" panose="020F0502020204030204" pitchFamily="34" charset="0"/>
              </a:rPr>
              <a:t>단일 및 다중 에이전트 개발</a:t>
            </a:r>
            <a:endParaRPr lang="en-US" sz="1450" dirty="0"/>
          </a:p>
        </p:txBody>
      </p:sp>
      <p:pic>
        <p:nvPicPr>
          <p:cNvPr id="17" name="Image 1" descr="preencoded.png"/>
          <p:cNvPicPr>
            <a:picLocks noChangeAspect="1"/>
          </p:cNvPicPr>
          <p:nvPr/>
        </p:nvPicPr>
        <p:blipFill>
          <a:blip r:embed="rId4"/>
          <a:stretch>
            <a:fillRect/>
          </a:stretch>
        </p:blipFill>
        <p:spPr>
          <a:xfrm>
            <a:off x="5139928" y="4986695"/>
            <a:ext cx="4350425" cy="749975"/>
          </a:xfrm>
          <a:prstGeom prst="rect">
            <a:avLst/>
          </a:prstGeom>
        </p:spPr>
      </p:pic>
      <p:sp>
        <p:nvSpPr>
          <p:cNvPr id="18" name="Text 14"/>
          <p:cNvSpPr/>
          <p:nvPr/>
        </p:nvSpPr>
        <p:spPr>
          <a:xfrm>
            <a:off x="5327332" y="5914787"/>
            <a:ext cx="2343745" cy="293013"/>
          </a:xfrm>
          <a:prstGeom prst="rect">
            <a:avLst/>
          </a:prstGeom>
          <a:noFill/>
          <a:ln/>
        </p:spPr>
        <p:txBody>
          <a:bodyPr wrap="none" lIns="0" tIns="0" rIns="0" bIns="0" rtlCol="0" anchor="t"/>
          <a:lstStyle/>
          <a:p>
            <a:pPr marL="0" indent="0" algn="l">
              <a:lnSpc>
                <a:spcPts val="2300"/>
              </a:lnSpc>
              <a:buNone/>
            </a:pPr>
            <a:r>
              <a:rPr lang="en-US" sz="1800" b="1" dirty="0">
                <a:solidFill>
                  <a:srgbClr val="DAD1E6"/>
                </a:solidFill>
                <a:latin typeface="Calibri" panose="020F0502020204030204" pitchFamily="34" charset="0"/>
                <a:ea typeface="Calibri" panose="020F0502020204030204" pitchFamily="34" charset="0"/>
                <a:cs typeface="Calibri" panose="020F0502020204030204" pitchFamily="34" charset="0"/>
              </a:rPr>
              <a:t>Aspire 오케스트레이션</a:t>
            </a:r>
            <a:endParaRPr lang="en-US" sz="1800" dirty="0"/>
          </a:p>
        </p:txBody>
      </p:sp>
      <p:sp>
        <p:nvSpPr>
          <p:cNvPr id="19" name="Text 15"/>
          <p:cNvSpPr/>
          <p:nvPr/>
        </p:nvSpPr>
        <p:spPr>
          <a:xfrm>
            <a:off x="5327332" y="6314599"/>
            <a:ext cx="3975616" cy="292537"/>
          </a:xfrm>
          <a:prstGeom prst="rect">
            <a:avLst/>
          </a:prstGeom>
          <a:noFill/>
          <a:ln/>
        </p:spPr>
        <p:txBody>
          <a:bodyPr wrap="none" lIns="0" tIns="0" rIns="0" bIns="0" rtlCol="0" anchor="t"/>
          <a:lstStyle/>
          <a:p>
            <a:pPr marL="0" indent="0" algn="l">
              <a:lnSpc>
                <a:spcPts val="2300"/>
              </a:lnSpc>
              <a:buNone/>
            </a:pPr>
            <a:r>
              <a:rPr lang="en-US" sz="1450" dirty="0">
                <a:solidFill>
                  <a:srgbClr val="DAD1E6"/>
                </a:solidFill>
                <a:latin typeface="Calibri" panose="020F0502020204030204" pitchFamily="34" charset="0"/>
                <a:ea typeface="Calibri" panose="020F0502020204030204" pitchFamily="34" charset="0"/>
                <a:cs typeface="Calibri" panose="020F0502020204030204" pitchFamily="34" charset="0"/>
              </a:rPr>
              <a:t>복잡한 시스템 통합 관리</a:t>
            </a:r>
            <a:endParaRPr lang="en-US" sz="1450" dirty="0"/>
          </a:p>
        </p:txBody>
      </p:sp>
      <p:pic>
        <p:nvPicPr>
          <p:cNvPr id="20" name="Image 2" descr="preencoded.png"/>
          <p:cNvPicPr>
            <a:picLocks noChangeAspect="1"/>
          </p:cNvPicPr>
          <p:nvPr/>
        </p:nvPicPr>
        <p:blipFill>
          <a:blip r:embed="rId5"/>
          <a:stretch>
            <a:fillRect/>
          </a:stretch>
        </p:blipFill>
        <p:spPr>
          <a:xfrm>
            <a:off x="9490353" y="4986695"/>
            <a:ext cx="4350425" cy="749975"/>
          </a:xfrm>
          <a:prstGeom prst="rect">
            <a:avLst/>
          </a:prstGeom>
        </p:spPr>
      </p:pic>
      <p:sp>
        <p:nvSpPr>
          <p:cNvPr id="21" name="Text 16"/>
          <p:cNvSpPr/>
          <p:nvPr/>
        </p:nvSpPr>
        <p:spPr>
          <a:xfrm>
            <a:off x="9677757" y="5914787"/>
            <a:ext cx="2343745" cy="293013"/>
          </a:xfrm>
          <a:prstGeom prst="rect">
            <a:avLst/>
          </a:prstGeom>
          <a:noFill/>
          <a:ln/>
        </p:spPr>
        <p:txBody>
          <a:bodyPr wrap="none" lIns="0" tIns="0" rIns="0" bIns="0" rtlCol="0" anchor="t"/>
          <a:lstStyle/>
          <a:p>
            <a:pPr marL="0" indent="0" algn="l">
              <a:lnSpc>
                <a:spcPts val="2300"/>
              </a:lnSpc>
              <a:buNone/>
            </a:pPr>
            <a:r>
              <a:rPr lang="en-US" sz="1800" b="1" dirty="0">
                <a:solidFill>
                  <a:srgbClr val="DAD1E6"/>
                </a:solidFill>
                <a:latin typeface="Calibri" panose="020F0502020204030204" pitchFamily="34" charset="0"/>
                <a:ea typeface="Calibri" panose="020F0502020204030204" pitchFamily="34" charset="0"/>
                <a:cs typeface="Calibri" panose="020F0502020204030204" pitchFamily="34" charset="0"/>
              </a:rPr>
              <a:t>MCP 서버 연동</a:t>
            </a:r>
            <a:endParaRPr lang="en-US" sz="1800" dirty="0"/>
          </a:p>
        </p:txBody>
      </p:sp>
      <p:sp>
        <p:nvSpPr>
          <p:cNvPr id="22" name="Text 17"/>
          <p:cNvSpPr/>
          <p:nvPr/>
        </p:nvSpPr>
        <p:spPr>
          <a:xfrm>
            <a:off x="9677757" y="6314599"/>
            <a:ext cx="3975616" cy="292537"/>
          </a:xfrm>
          <a:prstGeom prst="rect">
            <a:avLst/>
          </a:prstGeom>
          <a:noFill/>
          <a:ln/>
        </p:spPr>
        <p:txBody>
          <a:bodyPr wrap="none" lIns="0" tIns="0" rIns="0" bIns="0" rtlCol="0" anchor="t"/>
          <a:lstStyle/>
          <a:p>
            <a:pPr marL="0" indent="0" algn="l">
              <a:lnSpc>
                <a:spcPts val="2300"/>
              </a:lnSpc>
              <a:buNone/>
            </a:pPr>
            <a:r>
              <a:rPr lang="en-US" sz="1450" dirty="0">
                <a:solidFill>
                  <a:srgbClr val="DAD1E6"/>
                </a:solidFill>
                <a:latin typeface="Calibri" panose="020F0502020204030204" pitchFamily="34" charset="0"/>
                <a:ea typeface="Calibri" panose="020F0502020204030204" pitchFamily="34" charset="0"/>
                <a:cs typeface="Calibri" panose="020F0502020204030204" pitchFamily="34" charset="0"/>
              </a:rPr>
              <a:t>Framework &amp; Studio 통합</a:t>
            </a:r>
            <a:endParaRPr lang="en-US" sz="1450" dirty="0"/>
          </a:p>
        </p:txBody>
      </p:sp>
      <p:sp>
        <p:nvSpPr>
          <p:cNvPr id="23" name="Text 18"/>
          <p:cNvSpPr/>
          <p:nvPr/>
        </p:nvSpPr>
        <p:spPr>
          <a:xfrm>
            <a:off x="1070729" y="7195304"/>
            <a:ext cx="12770168" cy="292537"/>
          </a:xfrm>
          <a:prstGeom prst="rect">
            <a:avLst/>
          </a:prstGeom>
          <a:noFill/>
          <a:ln/>
        </p:spPr>
        <p:txBody>
          <a:bodyPr wrap="none" lIns="0" tIns="0" rIns="0" bIns="0" rtlCol="0" anchor="t"/>
          <a:lstStyle/>
          <a:p>
            <a:pPr marL="0" indent="0" algn="l">
              <a:lnSpc>
                <a:spcPts val="2300"/>
              </a:lnSpc>
              <a:buNone/>
            </a:pPr>
            <a:r>
              <a:rPr lang="en-US" sz="1450" dirty="0">
                <a:solidFill>
                  <a:srgbClr val="DAD1E6"/>
                </a:solidFill>
                <a:latin typeface="Calibri" panose="020F0502020204030204" pitchFamily="34" charset="0"/>
                <a:ea typeface="Calibri" panose="020F0502020204030204" pitchFamily="34" charset="0"/>
                <a:cs typeface="Calibri" panose="020F0502020204030204" pitchFamily="34" charset="0"/>
              </a:rPr>
              <a:t>"진짜 개발자를 위한 하드코어 실습 – 코드 레벨에서 AI를 완벽하게 제어하는 방법을 배웁니다."</a:t>
            </a:r>
            <a:endParaRPr lang="en-US" sz="1450" dirty="0"/>
          </a:p>
        </p:txBody>
      </p:sp>
      <p:sp>
        <p:nvSpPr>
          <p:cNvPr id="24" name="Shape 19"/>
          <p:cNvSpPr/>
          <p:nvPr/>
        </p:nvSpPr>
        <p:spPr>
          <a:xfrm>
            <a:off x="789503" y="6994922"/>
            <a:ext cx="22860" cy="693301"/>
          </a:xfrm>
          <a:prstGeom prst="rect">
            <a:avLst/>
          </a:prstGeom>
          <a:solidFill>
            <a:srgbClr val="F94CAF"/>
          </a:solidFill>
          <a:ln/>
        </p:spPr>
        <p:txBody>
          <a:bodyPr/>
          <a:lstStyle/>
          <a:p>
            <a:endParaRPr lang="ko-KR" altLang="en-US"/>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맑은 고딕"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13</TotalTime>
  <Words>1445</Words>
  <Application>Microsoft Office PowerPoint</Application>
  <PresentationFormat>사용자 지정</PresentationFormat>
  <Paragraphs>228</Paragraphs>
  <Slides>13</Slides>
  <Notes>13</Notes>
  <HiddenSlides>0</HiddenSlides>
  <MMClips>0</MMClips>
  <ScaleCrop>false</ScaleCrop>
  <HeadingPairs>
    <vt:vector size="6" baseType="variant">
      <vt:variant>
        <vt:lpstr>사용한 글꼴</vt:lpstr>
      </vt:variant>
      <vt:variant>
        <vt:i4>2</vt:i4>
      </vt:variant>
      <vt:variant>
        <vt:lpstr>테마</vt:lpstr>
      </vt:variant>
      <vt:variant>
        <vt:i4>1</vt:i4>
      </vt:variant>
      <vt:variant>
        <vt:lpstr>슬라이드 제목</vt:lpstr>
      </vt:variant>
      <vt:variant>
        <vt:i4>13</vt:i4>
      </vt:variant>
    </vt:vector>
  </HeadingPairs>
  <TitlesOfParts>
    <vt:vector size="16" baseType="lpstr">
      <vt:lpstr>Arial</vt:lpstr>
      <vt:lpstr>Calibri</vt:lpstr>
      <vt:lpstr>Office Theme</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MinaJ</dc:creator>
  <cp:lastModifiedBy>Mina JIN</cp:lastModifiedBy>
  <cp:revision>2</cp:revision>
  <dcterms:created xsi:type="dcterms:W3CDTF">2026-01-18T04:05:31Z</dcterms:created>
  <dcterms:modified xsi:type="dcterms:W3CDTF">2026-02-13T08:21:35Z</dcterms:modified>
</cp:coreProperties>
</file>